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2"/>
  </p:notesMasterIdLst>
  <p:sldIdLst>
    <p:sldId id="256" r:id="rId2"/>
    <p:sldId id="258" r:id="rId3"/>
    <p:sldId id="259" r:id="rId4"/>
    <p:sldId id="257" r:id="rId5"/>
    <p:sldId id="273" r:id="rId6"/>
    <p:sldId id="260" r:id="rId7"/>
    <p:sldId id="264" r:id="rId8"/>
    <p:sldId id="265" r:id="rId9"/>
    <p:sldId id="266" r:id="rId10"/>
    <p:sldId id="267" r:id="rId11"/>
    <p:sldId id="268" r:id="rId12"/>
    <p:sldId id="269" r:id="rId13"/>
    <p:sldId id="272" r:id="rId14"/>
    <p:sldId id="274" r:id="rId15"/>
    <p:sldId id="275" r:id="rId16"/>
    <p:sldId id="277" r:id="rId17"/>
    <p:sldId id="283" r:id="rId18"/>
    <p:sldId id="278" r:id="rId19"/>
    <p:sldId id="284" r:id="rId20"/>
    <p:sldId id="279" r:id="rId21"/>
    <p:sldId id="281" r:id="rId22"/>
    <p:sldId id="285" r:id="rId23"/>
    <p:sldId id="286" r:id="rId24"/>
    <p:sldId id="291" r:id="rId25"/>
    <p:sldId id="294" r:id="rId26"/>
    <p:sldId id="287" r:id="rId27"/>
    <p:sldId id="295" r:id="rId28"/>
    <p:sldId id="292" r:id="rId29"/>
    <p:sldId id="293" r:id="rId30"/>
    <p:sldId id="296" r:id="rId31"/>
    <p:sldId id="298" r:id="rId32"/>
    <p:sldId id="280" r:id="rId33"/>
    <p:sldId id="299" r:id="rId34"/>
    <p:sldId id="301" r:id="rId35"/>
    <p:sldId id="288" r:id="rId36"/>
    <p:sldId id="300" r:id="rId37"/>
    <p:sldId id="302" r:id="rId38"/>
    <p:sldId id="303" r:id="rId39"/>
    <p:sldId id="290" r:id="rId40"/>
    <p:sldId id="276" r:id="rId41"/>
  </p:sldIdLst>
  <p:sldSz cx="5346700"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7C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snapToGrid="0">
      <p:cViewPr varScale="1">
        <p:scale>
          <a:sx n="82" d="100"/>
          <a:sy n="82" d="100"/>
        </p:scale>
        <p:origin x="2242" y="77"/>
      </p:cViewPr>
      <p:guideLst/>
    </p:cSldViewPr>
  </p:slideViewPr>
  <p:notesTextViewPr>
    <p:cViewPr>
      <p:scale>
        <a:sx n="1" d="1"/>
        <a:sy n="1" d="1"/>
      </p:scale>
      <p:origin x="0" y="0"/>
    </p:cViewPr>
  </p:notesTextViewPr>
  <p:notesViewPr>
    <p:cSldViewPr snapToGrid="0">
      <p:cViewPr varScale="1">
        <p:scale>
          <a:sx n="55" d="100"/>
          <a:sy n="55" d="100"/>
        </p:scale>
        <p:origin x="28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1BD36-DB9C-4BEF-8BE6-CC3FF2A6FF7D}" type="datetimeFigureOut">
              <a:rPr kumimoji="1" lang="ja-JP" altLang="en-US" smtClean="0"/>
              <a:t>2020/3/26</a:t>
            </a:fld>
            <a:endParaRPr kumimoji="1" lang="ja-JP" altLang="en-US"/>
          </a:p>
        </p:txBody>
      </p:sp>
      <p:sp>
        <p:nvSpPr>
          <p:cNvPr id="4" name="スライド イメージ プレースホルダー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71DDA4-0684-47AE-ADD6-9776F20A57DA}" type="slidenum">
              <a:rPr kumimoji="1" lang="ja-JP" altLang="en-US" smtClean="0"/>
              <a:t>‹#›</a:t>
            </a:fld>
            <a:endParaRPr kumimoji="1" lang="ja-JP" altLang="en-US"/>
          </a:p>
        </p:txBody>
      </p:sp>
    </p:spTree>
    <p:extLst>
      <p:ext uri="{BB962C8B-B14F-4D97-AF65-F5344CB8AC3E}">
        <p14:creationId xmlns:p14="http://schemas.microsoft.com/office/powerpoint/2010/main" val="39696839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401003" y="1237197"/>
            <a:ext cx="4544695" cy="2631887"/>
          </a:xfrm>
        </p:spPr>
        <p:txBody>
          <a:bodyPr anchor="b"/>
          <a:lstStyle>
            <a:lvl1pPr algn="ctr">
              <a:defRPr sz="3508"/>
            </a:lvl1pPr>
          </a:lstStyle>
          <a:p>
            <a:r>
              <a:rPr lang="ja-JP" altLang="en-US"/>
              <a:t>マスター タイトルの書式設定</a:t>
            </a:r>
            <a:endParaRPr lang="en-US" dirty="0"/>
          </a:p>
        </p:txBody>
      </p:sp>
      <p:sp>
        <p:nvSpPr>
          <p:cNvPr id="3" name="Subtitle 2"/>
          <p:cNvSpPr>
            <a:spLocks noGrp="1"/>
          </p:cNvSpPr>
          <p:nvPr>
            <p:ph type="subTitle" idx="1"/>
          </p:nvPr>
        </p:nvSpPr>
        <p:spPr>
          <a:xfrm>
            <a:off x="668338" y="3970580"/>
            <a:ext cx="4010025" cy="1825171"/>
          </a:xfrm>
        </p:spPr>
        <p:txBody>
          <a:bodyPr/>
          <a:lstStyle>
            <a:lvl1pPr marL="0" indent="0" algn="ctr">
              <a:buNone/>
              <a:defRPr sz="1403"/>
            </a:lvl1pPr>
            <a:lvl2pPr marL="267325" indent="0" algn="ctr">
              <a:buNone/>
              <a:defRPr sz="1169"/>
            </a:lvl2pPr>
            <a:lvl3pPr marL="534650" indent="0" algn="ctr">
              <a:buNone/>
              <a:defRPr sz="1052"/>
            </a:lvl3pPr>
            <a:lvl4pPr marL="801975" indent="0" algn="ctr">
              <a:buNone/>
              <a:defRPr sz="936"/>
            </a:lvl4pPr>
            <a:lvl5pPr marL="1069299" indent="0" algn="ctr">
              <a:buNone/>
              <a:defRPr sz="936"/>
            </a:lvl5pPr>
            <a:lvl6pPr marL="1336624" indent="0" algn="ctr">
              <a:buNone/>
              <a:defRPr sz="936"/>
            </a:lvl6pPr>
            <a:lvl7pPr marL="1603949" indent="0" algn="ctr">
              <a:buNone/>
              <a:defRPr sz="936"/>
            </a:lvl7pPr>
            <a:lvl8pPr marL="1871274" indent="0" algn="ctr">
              <a:buNone/>
              <a:defRPr sz="936"/>
            </a:lvl8pPr>
            <a:lvl9pPr marL="2138599" indent="0" algn="ctr">
              <a:buNone/>
              <a:defRPr sz="936"/>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F2A2C0B-45A2-4015-A479-7D0CD0AA0D36}"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48373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019928-F450-42F7-B1A0-2BB0F3C69246}"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3452819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26233" y="402483"/>
            <a:ext cx="1152882" cy="6406475"/>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367586" y="402483"/>
            <a:ext cx="3391813" cy="64064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1FB4AE2-8C27-4A6B-8E91-BEEB1ADF41F0}"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997506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5360A24-D876-4C0D-BB2C-E3EE8435D49B}"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4231493" y="3500"/>
            <a:ext cx="1203008" cy="402483"/>
          </a:xfrm>
        </p:spPr>
        <p:txBody>
          <a:bodyPr/>
          <a:lstStyle>
            <a:lvl1pPr>
              <a:defRPr sz="2000"/>
            </a:lvl1pPr>
          </a:lstStyle>
          <a:p>
            <a:fld id="{A742806C-2382-4B4D-8F82-E2EF329BD941}" type="slidenum">
              <a:rPr kumimoji="1" lang="ja-JP" altLang="en-US" smtClean="0"/>
              <a:pPr/>
              <a:t>‹#›</a:t>
            </a:fld>
            <a:endParaRPr kumimoji="1" lang="ja-JP" altLang="en-US" dirty="0"/>
          </a:p>
        </p:txBody>
      </p:sp>
    </p:spTree>
    <p:extLst>
      <p:ext uri="{BB962C8B-B14F-4D97-AF65-F5344CB8AC3E}">
        <p14:creationId xmlns:p14="http://schemas.microsoft.com/office/powerpoint/2010/main" val="239103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64801" y="1884671"/>
            <a:ext cx="4611529" cy="3144614"/>
          </a:xfrm>
        </p:spPr>
        <p:txBody>
          <a:bodyPr anchor="b"/>
          <a:lstStyle>
            <a:lvl1pPr>
              <a:defRPr sz="350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64801" y="5059035"/>
            <a:ext cx="4611529" cy="1653678"/>
          </a:xfrm>
        </p:spPr>
        <p:txBody>
          <a:bodyPr/>
          <a:lstStyle>
            <a:lvl1pPr marL="0" indent="0">
              <a:buNone/>
              <a:defRPr sz="1403">
                <a:solidFill>
                  <a:schemeClr val="tx1"/>
                </a:solidFill>
              </a:defRPr>
            </a:lvl1pPr>
            <a:lvl2pPr marL="267325" indent="0">
              <a:buNone/>
              <a:defRPr sz="1169">
                <a:solidFill>
                  <a:schemeClr val="tx1">
                    <a:tint val="75000"/>
                  </a:schemeClr>
                </a:solidFill>
              </a:defRPr>
            </a:lvl2pPr>
            <a:lvl3pPr marL="534650" indent="0">
              <a:buNone/>
              <a:defRPr sz="1052">
                <a:solidFill>
                  <a:schemeClr val="tx1">
                    <a:tint val="75000"/>
                  </a:schemeClr>
                </a:solidFill>
              </a:defRPr>
            </a:lvl3pPr>
            <a:lvl4pPr marL="801975" indent="0">
              <a:buNone/>
              <a:defRPr sz="936">
                <a:solidFill>
                  <a:schemeClr val="tx1">
                    <a:tint val="75000"/>
                  </a:schemeClr>
                </a:solidFill>
              </a:defRPr>
            </a:lvl4pPr>
            <a:lvl5pPr marL="1069299" indent="0">
              <a:buNone/>
              <a:defRPr sz="936">
                <a:solidFill>
                  <a:schemeClr val="tx1">
                    <a:tint val="75000"/>
                  </a:schemeClr>
                </a:solidFill>
              </a:defRPr>
            </a:lvl5pPr>
            <a:lvl6pPr marL="1336624" indent="0">
              <a:buNone/>
              <a:defRPr sz="936">
                <a:solidFill>
                  <a:schemeClr val="tx1">
                    <a:tint val="75000"/>
                  </a:schemeClr>
                </a:solidFill>
              </a:defRPr>
            </a:lvl6pPr>
            <a:lvl7pPr marL="1603949" indent="0">
              <a:buNone/>
              <a:defRPr sz="936">
                <a:solidFill>
                  <a:schemeClr val="tx1">
                    <a:tint val="75000"/>
                  </a:schemeClr>
                </a:solidFill>
              </a:defRPr>
            </a:lvl7pPr>
            <a:lvl8pPr marL="1871274" indent="0">
              <a:buNone/>
              <a:defRPr sz="936">
                <a:solidFill>
                  <a:schemeClr val="tx1">
                    <a:tint val="75000"/>
                  </a:schemeClr>
                </a:solidFill>
              </a:defRPr>
            </a:lvl8pPr>
            <a:lvl9pPr marL="2138599" indent="0">
              <a:buNone/>
              <a:defRPr sz="936">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5BE3FD7-F5D8-40C3-B06A-843BFD5D8FBB}" type="datetime1">
              <a:rPr kumimoji="1" lang="ja-JP" altLang="en-US" smtClean="0"/>
              <a:t>2020/3/26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68084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367585" y="2012414"/>
            <a:ext cx="2272348" cy="47965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2706767" y="2012414"/>
            <a:ext cx="2272348" cy="47965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DD16643-BEB7-4D7C-A972-3F94236DB69A}" type="datetime1">
              <a:rPr kumimoji="1" lang="ja-JP" altLang="en-US" smtClean="0"/>
              <a:t>2020/3/26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644694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368282" y="402484"/>
            <a:ext cx="4611529"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368283" y="1853171"/>
            <a:ext cx="2261904" cy="908210"/>
          </a:xfrm>
        </p:spPr>
        <p:txBody>
          <a:bodyPr anchor="b"/>
          <a:lstStyle>
            <a:lvl1pPr marL="0" indent="0">
              <a:buNone/>
              <a:defRPr sz="1403" b="1"/>
            </a:lvl1pPr>
            <a:lvl2pPr marL="267325" indent="0">
              <a:buNone/>
              <a:defRPr sz="1169" b="1"/>
            </a:lvl2pPr>
            <a:lvl3pPr marL="534650" indent="0">
              <a:buNone/>
              <a:defRPr sz="1052" b="1"/>
            </a:lvl3pPr>
            <a:lvl4pPr marL="801975" indent="0">
              <a:buNone/>
              <a:defRPr sz="936" b="1"/>
            </a:lvl4pPr>
            <a:lvl5pPr marL="1069299" indent="0">
              <a:buNone/>
              <a:defRPr sz="936" b="1"/>
            </a:lvl5pPr>
            <a:lvl6pPr marL="1336624" indent="0">
              <a:buNone/>
              <a:defRPr sz="936" b="1"/>
            </a:lvl6pPr>
            <a:lvl7pPr marL="1603949" indent="0">
              <a:buNone/>
              <a:defRPr sz="936" b="1"/>
            </a:lvl7pPr>
            <a:lvl8pPr marL="1871274" indent="0">
              <a:buNone/>
              <a:defRPr sz="936" b="1"/>
            </a:lvl8pPr>
            <a:lvl9pPr marL="2138599" indent="0">
              <a:buNone/>
              <a:defRPr sz="936" b="1"/>
            </a:lvl9pPr>
          </a:lstStyle>
          <a:p>
            <a:pPr lvl="0"/>
            <a:r>
              <a:rPr lang="ja-JP" altLang="en-US"/>
              <a:t>マスター テキストの書式設定</a:t>
            </a:r>
          </a:p>
        </p:txBody>
      </p:sp>
      <p:sp>
        <p:nvSpPr>
          <p:cNvPr id="4" name="Content Placeholder 3"/>
          <p:cNvSpPr>
            <a:spLocks noGrp="1"/>
          </p:cNvSpPr>
          <p:nvPr>
            <p:ph sz="half" idx="2"/>
          </p:nvPr>
        </p:nvSpPr>
        <p:spPr>
          <a:xfrm>
            <a:off x="368283" y="2761381"/>
            <a:ext cx="2261904" cy="40615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2706767" y="1853171"/>
            <a:ext cx="2273044" cy="908210"/>
          </a:xfrm>
        </p:spPr>
        <p:txBody>
          <a:bodyPr anchor="b"/>
          <a:lstStyle>
            <a:lvl1pPr marL="0" indent="0">
              <a:buNone/>
              <a:defRPr sz="1403" b="1"/>
            </a:lvl1pPr>
            <a:lvl2pPr marL="267325" indent="0">
              <a:buNone/>
              <a:defRPr sz="1169" b="1"/>
            </a:lvl2pPr>
            <a:lvl3pPr marL="534650" indent="0">
              <a:buNone/>
              <a:defRPr sz="1052" b="1"/>
            </a:lvl3pPr>
            <a:lvl4pPr marL="801975" indent="0">
              <a:buNone/>
              <a:defRPr sz="936" b="1"/>
            </a:lvl4pPr>
            <a:lvl5pPr marL="1069299" indent="0">
              <a:buNone/>
              <a:defRPr sz="936" b="1"/>
            </a:lvl5pPr>
            <a:lvl6pPr marL="1336624" indent="0">
              <a:buNone/>
              <a:defRPr sz="936" b="1"/>
            </a:lvl6pPr>
            <a:lvl7pPr marL="1603949" indent="0">
              <a:buNone/>
              <a:defRPr sz="936" b="1"/>
            </a:lvl7pPr>
            <a:lvl8pPr marL="1871274" indent="0">
              <a:buNone/>
              <a:defRPr sz="936" b="1"/>
            </a:lvl8pPr>
            <a:lvl9pPr marL="2138599" indent="0">
              <a:buNone/>
              <a:defRPr sz="936" b="1"/>
            </a:lvl9pPr>
          </a:lstStyle>
          <a:p>
            <a:pPr lvl="0"/>
            <a:r>
              <a:rPr lang="ja-JP" altLang="en-US"/>
              <a:t>マスター テキストの書式設定</a:t>
            </a:r>
          </a:p>
        </p:txBody>
      </p:sp>
      <p:sp>
        <p:nvSpPr>
          <p:cNvPr id="6" name="Content Placeholder 5"/>
          <p:cNvSpPr>
            <a:spLocks noGrp="1"/>
          </p:cNvSpPr>
          <p:nvPr>
            <p:ph sz="quarter" idx="4"/>
          </p:nvPr>
        </p:nvSpPr>
        <p:spPr>
          <a:xfrm>
            <a:off x="2706767" y="2761381"/>
            <a:ext cx="2273044" cy="40615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8D067AB-F9C3-44C6-87CC-9465563E1645}" type="datetime1">
              <a:rPr kumimoji="1" lang="ja-JP" altLang="en-US" smtClean="0"/>
              <a:t>2020/3/26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280314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9C05F6F-B553-4881-BAA6-49575B15D551}" type="datetime1">
              <a:rPr kumimoji="1" lang="ja-JP" altLang="en-US" smtClean="0"/>
              <a:t>2020/3/26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81447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7C3B7-9376-42B6-A75C-F47FCD7F3BE6}" type="datetime1">
              <a:rPr kumimoji="1" lang="ja-JP" altLang="en-US" smtClean="0"/>
              <a:t>2020/3/26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443581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68282" y="503978"/>
            <a:ext cx="1724450" cy="1763924"/>
          </a:xfrm>
        </p:spPr>
        <p:txBody>
          <a:bodyPr anchor="b"/>
          <a:lstStyle>
            <a:lvl1pPr>
              <a:defRPr sz="1871"/>
            </a:lvl1pPr>
          </a:lstStyle>
          <a:p>
            <a:r>
              <a:rPr lang="ja-JP" altLang="en-US"/>
              <a:t>マスター タイトルの書式設定</a:t>
            </a:r>
            <a:endParaRPr lang="en-US" dirty="0"/>
          </a:p>
        </p:txBody>
      </p:sp>
      <p:sp>
        <p:nvSpPr>
          <p:cNvPr id="3" name="Content Placeholder 2"/>
          <p:cNvSpPr>
            <a:spLocks noGrp="1"/>
          </p:cNvSpPr>
          <p:nvPr>
            <p:ph idx="1"/>
          </p:nvPr>
        </p:nvSpPr>
        <p:spPr>
          <a:xfrm>
            <a:off x="2273044" y="1088455"/>
            <a:ext cx="2706767" cy="5372269"/>
          </a:xfrm>
        </p:spPr>
        <p:txBody>
          <a:bodyPr/>
          <a:lstStyle>
            <a:lvl1pPr>
              <a:defRPr sz="1871"/>
            </a:lvl1pPr>
            <a:lvl2pPr>
              <a:defRPr sz="1637"/>
            </a:lvl2pPr>
            <a:lvl3pPr>
              <a:defRPr sz="1403"/>
            </a:lvl3pPr>
            <a:lvl4pPr>
              <a:defRPr sz="1169"/>
            </a:lvl4pPr>
            <a:lvl5pPr>
              <a:defRPr sz="1169"/>
            </a:lvl5pPr>
            <a:lvl6pPr>
              <a:defRPr sz="1169"/>
            </a:lvl6pPr>
            <a:lvl7pPr>
              <a:defRPr sz="1169"/>
            </a:lvl7pPr>
            <a:lvl8pPr>
              <a:defRPr sz="1169"/>
            </a:lvl8pPr>
            <a:lvl9pPr>
              <a:defRPr sz="1169"/>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68282" y="2267902"/>
            <a:ext cx="1724450" cy="4201570"/>
          </a:xfrm>
        </p:spPr>
        <p:txBody>
          <a:bodyPr/>
          <a:lstStyle>
            <a:lvl1pPr marL="0" indent="0">
              <a:buNone/>
              <a:defRPr sz="936"/>
            </a:lvl1pPr>
            <a:lvl2pPr marL="267325" indent="0">
              <a:buNone/>
              <a:defRPr sz="819"/>
            </a:lvl2pPr>
            <a:lvl3pPr marL="534650" indent="0">
              <a:buNone/>
              <a:defRPr sz="702"/>
            </a:lvl3pPr>
            <a:lvl4pPr marL="801975" indent="0">
              <a:buNone/>
              <a:defRPr sz="585"/>
            </a:lvl4pPr>
            <a:lvl5pPr marL="1069299" indent="0">
              <a:buNone/>
              <a:defRPr sz="585"/>
            </a:lvl5pPr>
            <a:lvl6pPr marL="1336624" indent="0">
              <a:buNone/>
              <a:defRPr sz="585"/>
            </a:lvl6pPr>
            <a:lvl7pPr marL="1603949" indent="0">
              <a:buNone/>
              <a:defRPr sz="585"/>
            </a:lvl7pPr>
            <a:lvl8pPr marL="1871274" indent="0">
              <a:buNone/>
              <a:defRPr sz="585"/>
            </a:lvl8pPr>
            <a:lvl9pPr marL="2138599" indent="0">
              <a:buNone/>
              <a:defRPr sz="58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AC1E5DB-CB5C-4C86-ACF4-E1718261208C}" type="datetime1">
              <a:rPr kumimoji="1" lang="ja-JP" altLang="en-US" smtClean="0"/>
              <a:t>2020/3/26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1207534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368282" y="503978"/>
            <a:ext cx="1724450" cy="1763924"/>
          </a:xfrm>
        </p:spPr>
        <p:txBody>
          <a:bodyPr anchor="b"/>
          <a:lstStyle>
            <a:lvl1pPr>
              <a:defRPr sz="1871"/>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273044" y="1088455"/>
            <a:ext cx="2706767" cy="5372269"/>
          </a:xfrm>
        </p:spPr>
        <p:txBody>
          <a:bodyPr anchor="t"/>
          <a:lstStyle>
            <a:lvl1pPr marL="0" indent="0">
              <a:buNone/>
              <a:defRPr sz="1871"/>
            </a:lvl1pPr>
            <a:lvl2pPr marL="267325" indent="0">
              <a:buNone/>
              <a:defRPr sz="1637"/>
            </a:lvl2pPr>
            <a:lvl3pPr marL="534650" indent="0">
              <a:buNone/>
              <a:defRPr sz="1403"/>
            </a:lvl3pPr>
            <a:lvl4pPr marL="801975" indent="0">
              <a:buNone/>
              <a:defRPr sz="1169"/>
            </a:lvl4pPr>
            <a:lvl5pPr marL="1069299" indent="0">
              <a:buNone/>
              <a:defRPr sz="1169"/>
            </a:lvl5pPr>
            <a:lvl6pPr marL="1336624" indent="0">
              <a:buNone/>
              <a:defRPr sz="1169"/>
            </a:lvl6pPr>
            <a:lvl7pPr marL="1603949" indent="0">
              <a:buNone/>
              <a:defRPr sz="1169"/>
            </a:lvl7pPr>
            <a:lvl8pPr marL="1871274" indent="0">
              <a:buNone/>
              <a:defRPr sz="1169"/>
            </a:lvl8pPr>
            <a:lvl9pPr marL="2138599" indent="0">
              <a:buNone/>
              <a:defRPr sz="1169"/>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368282" y="2267902"/>
            <a:ext cx="1724450" cy="4201570"/>
          </a:xfrm>
        </p:spPr>
        <p:txBody>
          <a:bodyPr/>
          <a:lstStyle>
            <a:lvl1pPr marL="0" indent="0">
              <a:buNone/>
              <a:defRPr sz="936"/>
            </a:lvl1pPr>
            <a:lvl2pPr marL="267325" indent="0">
              <a:buNone/>
              <a:defRPr sz="819"/>
            </a:lvl2pPr>
            <a:lvl3pPr marL="534650" indent="0">
              <a:buNone/>
              <a:defRPr sz="702"/>
            </a:lvl3pPr>
            <a:lvl4pPr marL="801975" indent="0">
              <a:buNone/>
              <a:defRPr sz="585"/>
            </a:lvl4pPr>
            <a:lvl5pPr marL="1069299" indent="0">
              <a:buNone/>
              <a:defRPr sz="585"/>
            </a:lvl5pPr>
            <a:lvl6pPr marL="1336624" indent="0">
              <a:buNone/>
              <a:defRPr sz="585"/>
            </a:lvl6pPr>
            <a:lvl7pPr marL="1603949" indent="0">
              <a:buNone/>
              <a:defRPr sz="585"/>
            </a:lvl7pPr>
            <a:lvl8pPr marL="1871274" indent="0">
              <a:buNone/>
              <a:defRPr sz="585"/>
            </a:lvl8pPr>
            <a:lvl9pPr marL="2138599" indent="0">
              <a:buNone/>
              <a:defRPr sz="58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1E7F1C5-7D2D-46B5-9994-1415CCA117B2}" type="datetime1">
              <a:rPr kumimoji="1" lang="ja-JP" altLang="en-US" smtClean="0"/>
              <a:t>2020/3/26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1987975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7586" y="402484"/>
            <a:ext cx="4611529" cy="146118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367586" y="2012414"/>
            <a:ext cx="4611529" cy="479654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367585" y="7006700"/>
            <a:ext cx="1203008" cy="402483"/>
          </a:xfrm>
          <a:prstGeom prst="rect">
            <a:avLst/>
          </a:prstGeom>
        </p:spPr>
        <p:txBody>
          <a:bodyPr vert="horz" lIns="91440" tIns="45720" rIns="91440" bIns="45720" rtlCol="0" anchor="ctr"/>
          <a:lstStyle>
            <a:lvl1pPr algn="l">
              <a:defRPr sz="702">
                <a:solidFill>
                  <a:schemeClr val="tx1">
                    <a:tint val="75000"/>
                  </a:schemeClr>
                </a:solidFill>
              </a:defRPr>
            </a:lvl1pPr>
          </a:lstStyle>
          <a:p>
            <a:fld id="{494C997E-4B93-4077-8FBC-BA77006FE932}" type="datetime1">
              <a:rPr kumimoji="1" lang="ja-JP" altLang="en-US" smtClean="0"/>
              <a:t>2020/3/26</a:t>
            </a:fld>
            <a:endParaRPr kumimoji="1" lang="ja-JP" altLang="en-US"/>
          </a:p>
        </p:txBody>
      </p:sp>
      <p:sp>
        <p:nvSpPr>
          <p:cNvPr id="5" name="Footer Placeholder 4"/>
          <p:cNvSpPr>
            <a:spLocks noGrp="1"/>
          </p:cNvSpPr>
          <p:nvPr>
            <p:ph type="ftr" sz="quarter" idx="3"/>
          </p:nvPr>
        </p:nvSpPr>
        <p:spPr>
          <a:xfrm>
            <a:off x="1771095" y="7006700"/>
            <a:ext cx="1804511" cy="402483"/>
          </a:xfrm>
          <a:prstGeom prst="rect">
            <a:avLst/>
          </a:prstGeom>
        </p:spPr>
        <p:txBody>
          <a:bodyPr vert="horz" lIns="91440" tIns="45720" rIns="91440" bIns="45720" rtlCol="0" anchor="ctr"/>
          <a:lstStyle>
            <a:lvl1pPr algn="ctr">
              <a:defRPr sz="7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3776107" y="7006700"/>
            <a:ext cx="1203008" cy="402483"/>
          </a:xfrm>
          <a:prstGeom prst="rect">
            <a:avLst/>
          </a:prstGeom>
        </p:spPr>
        <p:txBody>
          <a:bodyPr vert="horz" lIns="91440" tIns="45720" rIns="91440" bIns="45720" rtlCol="0" anchor="ctr"/>
          <a:lstStyle>
            <a:lvl1pPr algn="r">
              <a:defRPr sz="702">
                <a:solidFill>
                  <a:schemeClr val="tx1">
                    <a:tint val="75000"/>
                  </a:schemeClr>
                </a:solidFill>
              </a:defRPr>
            </a:lvl1pPr>
          </a:lstStyle>
          <a:p>
            <a:fld id="{A742806C-2382-4B4D-8F82-E2EF329BD941}" type="slidenum">
              <a:rPr kumimoji="1" lang="ja-JP" altLang="en-US" smtClean="0"/>
              <a:t>‹#›</a:t>
            </a:fld>
            <a:endParaRPr kumimoji="1" lang="ja-JP" altLang="en-US"/>
          </a:p>
        </p:txBody>
      </p:sp>
    </p:spTree>
    <p:extLst>
      <p:ext uri="{BB962C8B-B14F-4D97-AF65-F5344CB8AC3E}">
        <p14:creationId xmlns:p14="http://schemas.microsoft.com/office/powerpoint/2010/main" val="10137341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534650" rtl="0" eaLnBrk="1" latinLnBrk="0" hangingPunct="1">
        <a:lnSpc>
          <a:spcPct val="90000"/>
        </a:lnSpc>
        <a:spcBef>
          <a:spcPct val="0"/>
        </a:spcBef>
        <a:buNone/>
        <a:defRPr kumimoji="1" sz="2573" kern="1200">
          <a:solidFill>
            <a:schemeClr val="tx1"/>
          </a:solidFill>
          <a:latin typeface="+mj-lt"/>
          <a:ea typeface="+mj-ea"/>
          <a:cs typeface="+mj-cs"/>
        </a:defRPr>
      </a:lvl1pPr>
    </p:titleStyle>
    <p:body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p:bodyStyle>
    <p:otherStyle>
      <a:defPPr>
        <a:defRPr lang="en-US"/>
      </a:defPPr>
      <a:lvl1pPr marL="0" algn="l" defTabSz="534650" rtl="0" eaLnBrk="1" latinLnBrk="0" hangingPunct="1">
        <a:defRPr kumimoji="1" sz="1052" kern="1200">
          <a:solidFill>
            <a:schemeClr val="tx1"/>
          </a:solidFill>
          <a:latin typeface="+mn-lt"/>
          <a:ea typeface="+mn-ea"/>
          <a:cs typeface="+mn-cs"/>
        </a:defRPr>
      </a:lvl1pPr>
      <a:lvl2pPr marL="267325" algn="l" defTabSz="534650" rtl="0" eaLnBrk="1" latinLnBrk="0" hangingPunct="1">
        <a:defRPr kumimoji="1" sz="1052" kern="1200">
          <a:solidFill>
            <a:schemeClr val="tx1"/>
          </a:solidFill>
          <a:latin typeface="+mn-lt"/>
          <a:ea typeface="+mn-ea"/>
          <a:cs typeface="+mn-cs"/>
        </a:defRPr>
      </a:lvl2pPr>
      <a:lvl3pPr marL="534650" algn="l" defTabSz="534650" rtl="0" eaLnBrk="1" latinLnBrk="0" hangingPunct="1">
        <a:defRPr kumimoji="1" sz="1052" kern="1200">
          <a:solidFill>
            <a:schemeClr val="tx1"/>
          </a:solidFill>
          <a:latin typeface="+mn-lt"/>
          <a:ea typeface="+mn-ea"/>
          <a:cs typeface="+mn-cs"/>
        </a:defRPr>
      </a:lvl3pPr>
      <a:lvl4pPr marL="801975" algn="l" defTabSz="534650" rtl="0" eaLnBrk="1" latinLnBrk="0" hangingPunct="1">
        <a:defRPr kumimoji="1" sz="1052" kern="1200">
          <a:solidFill>
            <a:schemeClr val="tx1"/>
          </a:solidFill>
          <a:latin typeface="+mn-lt"/>
          <a:ea typeface="+mn-ea"/>
          <a:cs typeface="+mn-cs"/>
        </a:defRPr>
      </a:lvl4pPr>
      <a:lvl5pPr marL="1069299" algn="l" defTabSz="534650" rtl="0" eaLnBrk="1" latinLnBrk="0" hangingPunct="1">
        <a:defRPr kumimoji="1" sz="1052" kern="1200">
          <a:solidFill>
            <a:schemeClr val="tx1"/>
          </a:solidFill>
          <a:latin typeface="+mn-lt"/>
          <a:ea typeface="+mn-ea"/>
          <a:cs typeface="+mn-cs"/>
        </a:defRPr>
      </a:lvl5pPr>
      <a:lvl6pPr marL="1336624" algn="l" defTabSz="534650" rtl="0" eaLnBrk="1" latinLnBrk="0" hangingPunct="1">
        <a:defRPr kumimoji="1" sz="1052" kern="1200">
          <a:solidFill>
            <a:schemeClr val="tx1"/>
          </a:solidFill>
          <a:latin typeface="+mn-lt"/>
          <a:ea typeface="+mn-ea"/>
          <a:cs typeface="+mn-cs"/>
        </a:defRPr>
      </a:lvl6pPr>
      <a:lvl7pPr marL="1603949" algn="l" defTabSz="534650" rtl="0" eaLnBrk="1" latinLnBrk="0" hangingPunct="1">
        <a:defRPr kumimoji="1" sz="1052" kern="1200">
          <a:solidFill>
            <a:schemeClr val="tx1"/>
          </a:solidFill>
          <a:latin typeface="+mn-lt"/>
          <a:ea typeface="+mn-ea"/>
          <a:cs typeface="+mn-cs"/>
        </a:defRPr>
      </a:lvl7pPr>
      <a:lvl8pPr marL="1871274" algn="l" defTabSz="534650" rtl="0" eaLnBrk="1" latinLnBrk="0" hangingPunct="1">
        <a:defRPr kumimoji="1" sz="1052" kern="1200">
          <a:solidFill>
            <a:schemeClr val="tx1"/>
          </a:solidFill>
          <a:latin typeface="+mn-lt"/>
          <a:ea typeface="+mn-ea"/>
          <a:cs typeface="+mn-cs"/>
        </a:defRPr>
      </a:lvl8pPr>
      <a:lvl9pPr marL="2138599" algn="l" defTabSz="534650" rtl="0" eaLnBrk="1" latinLnBrk="0" hangingPunct="1">
        <a:defRPr kumimoji="1" sz="10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12.png"/><Relationship Id="rId12"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35.png"/><Relationship Id="rId4" Type="http://schemas.openxmlformats.org/officeDocument/2006/relationships/image" Target="../media/image24.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73.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7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71.png"/><Relationship Id="rId5" Type="http://schemas.openxmlformats.org/officeDocument/2006/relationships/image" Target="../media/image13.png"/><Relationship Id="rId10" Type="http://schemas.openxmlformats.org/officeDocument/2006/relationships/image" Target="../media/image70.png"/><Relationship Id="rId4" Type="http://schemas.openxmlformats.org/officeDocument/2006/relationships/image" Target="../media/image12.png"/><Relationship Id="rId9" Type="http://schemas.openxmlformats.org/officeDocument/2006/relationships/image" Target="../media/image69.png"/><Relationship Id="rId1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7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41.png"/><Relationship Id="rId3" Type="http://schemas.openxmlformats.org/officeDocument/2006/relationships/image" Target="../media/image12.png"/><Relationship Id="rId7" Type="http://schemas.openxmlformats.org/officeDocument/2006/relationships/image" Target="../media/image38.png"/><Relationship Id="rId12" Type="http://schemas.openxmlformats.org/officeDocument/2006/relationships/image" Target="../media/image83.png"/><Relationship Id="rId17" Type="http://schemas.openxmlformats.org/officeDocument/2006/relationships/image" Target="../media/image95.png"/><Relationship Id="rId2" Type="http://schemas.openxmlformats.org/officeDocument/2006/relationships/image" Target="../media/image33.png"/><Relationship Id="rId16"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92.png"/><Relationship Id="rId5" Type="http://schemas.openxmlformats.org/officeDocument/2006/relationships/image" Target="../media/image14.png"/><Relationship Id="rId15" Type="http://schemas.openxmlformats.org/officeDocument/2006/relationships/image" Target="../media/image93.png"/><Relationship Id="rId10" Type="http://schemas.openxmlformats.org/officeDocument/2006/relationships/image" Target="../media/image82.png"/><Relationship Id="rId4" Type="http://schemas.openxmlformats.org/officeDocument/2006/relationships/image" Target="../media/image13.png"/><Relationship Id="rId9" Type="http://schemas.openxmlformats.org/officeDocument/2006/relationships/image" Target="../media/image91.png"/><Relationship Id="rId1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78252B-D960-4619-AD44-8D2872E07153}"/>
              </a:ext>
            </a:extLst>
          </p:cNvPr>
          <p:cNvSpPr>
            <a:spLocks noGrp="1"/>
          </p:cNvSpPr>
          <p:nvPr>
            <p:ph type="ctrTitle"/>
          </p:nvPr>
        </p:nvSpPr>
        <p:spPr>
          <a:xfrm>
            <a:off x="401002" y="1147950"/>
            <a:ext cx="4544695" cy="2631887"/>
          </a:xfrm>
        </p:spPr>
        <p:txBody>
          <a:bodyPr>
            <a:noAutofit/>
          </a:bodyPr>
          <a:lstStyle/>
          <a:p>
            <a:pPr>
              <a:lnSpc>
                <a:spcPct val="150000"/>
              </a:lnSpc>
            </a:pPr>
            <a:r>
              <a:rPr kumimoji="1" lang="en-US" altLang="ja-JP" sz="4000" dirty="0">
                <a:latin typeface="HGS創英角ﾎﾟｯﾌﾟ体" panose="040B0A00000000000000" pitchFamily="50" charset="-128"/>
                <a:ea typeface="HGS創英角ﾎﾟｯﾌﾟ体" panose="040B0A00000000000000" pitchFamily="50" charset="-128"/>
              </a:rPr>
              <a:t>M5Stack</a:t>
            </a:r>
            <a:r>
              <a:rPr kumimoji="1" lang="ja-JP" altLang="en-US" sz="4000" dirty="0">
                <a:latin typeface="HGS創英角ﾎﾟｯﾌﾟ体" panose="040B0A00000000000000" pitchFamily="50" charset="-128"/>
                <a:ea typeface="HGS創英角ﾎﾟｯﾌﾟ体" panose="040B0A00000000000000" pitchFamily="50" charset="-128"/>
              </a:rPr>
              <a:t>で</a:t>
            </a:r>
            <a:br>
              <a:rPr kumimoji="1" lang="en-US" altLang="ja-JP" sz="4000" dirty="0">
                <a:latin typeface="HGS創英角ﾎﾟｯﾌﾟ体" panose="040B0A00000000000000" pitchFamily="50" charset="-128"/>
                <a:ea typeface="HGS創英角ﾎﾟｯﾌﾟ体" panose="040B0A00000000000000" pitchFamily="50" charset="-128"/>
              </a:rPr>
            </a:br>
            <a:r>
              <a:rPr kumimoji="1" lang="ja-JP" altLang="en-US" sz="4000" dirty="0">
                <a:latin typeface="HGS創英角ﾎﾟｯﾌﾟ体" panose="040B0A00000000000000" pitchFamily="50" charset="-128"/>
                <a:ea typeface="HGS創英角ﾎﾟｯﾌﾟ体" panose="040B0A00000000000000" pitchFamily="50" charset="-128"/>
              </a:rPr>
              <a:t>プログラミングを</a:t>
            </a:r>
            <a:br>
              <a:rPr kumimoji="1" lang="en-US" altLang="ja-JP" sz="4000" dirty="0">
                <a:latin typeface="HGS創英角ﾎﾟｯﾌﾟ体" panose="040B0A00000000000000" pitchFamily="50" charset="-128"/>
                <a:ea typeface="HGS創英角ﾎﾟｯﾌﾟ体" panose="040B0A00000000000000" pitchFamily="50" charset="-128"/>
              </a:rPr>
            </a:br>
            <a:r>
              <a:rPr kumimoji="1" lang="ja-JP" altLang="en-US" sz="4000" dirty="0">
                <a:latin typeface="HGS創英角ﾎﾟｯﾌﾟ体" panose="040B0A00000000000000" pitchFamily="50" charset="-128"/>
                <a:ea typeface="HGS創英角ﾎﾟｯﾌﾟ体" panose="040B0A00000000000000" pitchFamily="50" charset="-128"/>
              </a:rPr>
              <a:t>学ぼう！！</a:t>
            </a:r>
            <a:endParaRPr kumimoji="1" lang="ja-JP" altLang="en-US" sz="4000" dirty="0"/>
          </a:p>
        </p:txBody>
      </p:sp>
      <p:sp>
        <p:nvSpPr>
          <p:cNvPr id="4" name="テキスト ボックス 3">
            <a:extLst>
              <a:ext uri="{FF2B5EF4-FFF2-40B4-BE49-F238E27FC236}">
                <a16:creationId xmlns:a16="http://schemas.microsoft.com/office/drawing/2014/main" id="{80129368-36AB-4589-A67B-61F375549FE0}"/>
              </a:ext>
            </a:extLst>
          </p:cNvPr>
          <p:cNvSpPr txBox="1"/>
          <p:nvPr/>
        </p:nvSpPr>
        <p:spPr>
          <a:xfrm>
            <a:off x="1165123" y="957207"/>
            <a:ext cx="2477729" cy="369332"/>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エムファイブスタック</a:t>
            </a:r>
          </a:p>
        </p:txBody>
      </p:sp>
      <p:pic>
        <p:nvPicPr>
          <p:cNvPr id="1026" name="Picture 4" descr="「m5go iotスターターキット」の画像検索結果">
            <a:extLst>
              <a:ext uri="{FF2B5EF4-FFF2-40B4-BE49-F238E27FC236}">
                <a16:creationId xmlns:a16="http://schemas.microsoft.com/office/drawing/2014/main" id="{4770798E-254A-499E-B3A4-0A17B06F6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872" y="4771573"/>
            <a:ext cx="2698954" cy="2698954"/>
          </a:xfrm>
          <a:prstGeom prst="rect">
            <a:avLst/>
          </a:prstGeom>
          <a:noFill/>
          <a:ln w="9525">
            <a:solidFill>
              <a:srgbClr val="4472C4"/>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テキスト ボックス 5">
            <a:extLst>
              <a:ext uri="{FF2B5EF4-FFF2-40B4-BE49-F238E27FC236}">
                <a16:creationId xmlns:a16="http://schemas.microsoft.com/office/drawing/2014/main" id="{62FE2AB8-7A56-4865-BB98-FB6257B88BE4}"/>
              </a:ext>
            </a:extLst>
          </p:cNvPr>
          <p:cNvSpPr txBox="1"/>
          <p:nvPr/>
        </p:nvSpPr>
        <p:spPr>
          <a:xfrm>
            <a:off x="1598662" y="4125242"/>
            <a:ext cx="2149374" cy="646331"/>
          </a:xfrm>
          <a:prstGeom prst="rect">
            <a:avLst/>
          </a:prstGeom>
          <a:noFill/>
        </p:spPr>
        <p:txBody>
          <a:bodyPr wrap="square" rtlCol="0">
            <a:spAutoFit/>
          </a:bodyPr>
          <a:lstStyle/>
          <a:p>
            <a:r>
              <a:rPr kumimoji="1" lang="ja-JP" altLang="en-US" dirty="0">
                <a:latin typeface="+mn-ea"/>
              </a:rPr>
              <a:t>使う教材はこれ！</a:t>
            </a:r>
            <a:endParaRPr kumimoji="1" lang="en-US" altLang="ja-JP" dirty="0">
              <a:latin typeface="+mn-ea"/>
            </a:endParaRPr>
          </a:p>
          <a:p>
            <a:r>
              <a:rPr kumimoji="1" lang="ja-JP" altLang="en-US" dirty="0">
                <a:latin typeface="HGｺﾞｼｯｸE" panose="020B0909000000000000" pitchFamily="49" charset="-128"/>
                <a:ea typeface="HGｺﾞｼｯｸE" panose="020B0909000000000000" pitchFamily="49" charset="-128"/>
              </a:rPr>
              <a:t>↓</a:t>
            </a:r>
          </a:p>
        </p:txBody>
      </p:sp>
      <p:sp>
        <p:nvSpPr>
          <p:cNvPr id="7" name="スライド番号プレースホルダー 1">
            <a:extLst>
              <a:ext uri="{FF2B5EF4-FFF2-40B4-BE49-F238E27FC236}">
                <a16:creationId xmlns:a16="http://schemas.microsoft.com/office/drawing/2014/main" id="{0B9D6E1F-ADD7-4FDF-ADB9-AE1446C84B6B}"/>
              </a:ext>
            </a:extLst>
          </p:cNvPr>
          <p:cNvSpPr txBox="1">
            <a:spLocks/>
          </p:cNvSpPr>
          <p:nvPr/>
        </p:nvSpPr>
        <p:spPr>
          <a:xfrm>
            <a:off x="4231493" y="3500"/>
            <a:ext cx="1203008" cy="402483"/>
          </a:xfrm>
          <a:prstGeom prst="rect">
            <a:avLst/>
          </a:prstGeom>
        </p:spPr>
        <p:txBody>
          <a:bodyPr vert="horz" lIns="91440" tIns="45720" rIns="91440" bIns="45720" rtlCol="0" anchor="ctr"/>
          <a:lstStyle>
            <a:defPPr>
              <a:defRPr lang="en-US"/>
            </a:defPPr>
            <a:lvl1pPr marL="0" algn="r" defTabSz="457200" rtl="0" eaLnBrk="1" latinLnBrk="0" hangingPunct="1">
              <a:defRPr sz="702"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742806C-2382-4B4D-8F82-E2EF329BD941}" type="slidenum">
              <a:rPr kumimoji="1" lang="ja-JP" altLang="en-US" sz="2000" smtClean="0"/>
              <a:pPr/>
              <a:t>1</a:t>
            </a:fld>
            <a:endParaRPr kumimoji="1" lang="ja-JP" altLang="en-US" sz="2000" dirty="0"/>
          </a:p>
        </p:txBody>
      </p:sp>
      <p:pic>
        <p:nvPicPr>
          <p:cNvPr id="3" name="図 2">
            <a:extLst>
              <a:ext uri="{FF2B5EF4-FFF2-40B4-BE49-F238E27FC236}">
                <a16:creationId xmlns:a16="http://schemas.microsoft.com/office/drawing/2014/main" id="{95DB35FC-866C-4719-829E-F109E0041FB8}"/>
              </a:ext>
            </a:extLst>
          </p:cNvPr>
          <p:cNvPicPr>
            <a:picLocks noChangeAspect="1"/>
          </p:cNvPicPr>
          <p:nvPr/>
        </p:nvPicPr>
        <p:blipFill>
          <a:blip r:embed="rId3"/>
          <a:stretch>
            <a:fillRect/>
          </a:stretch>
        </p:blipFill>
        <p:spPr>
          <a:xfrm>
            <a:off x="4112268" y="7036509"/>
            <a:ext cx="1169117" cy="402483"/>
          </a:xfrm>
          <a:prstGeom prst="rect">
            <a:avLst/>
          </a:prstGeom>
        </p:spPr>
      </p:pic>
    </p:spTree>
    <p:extLst>
      <p:ext uri="{BB962C8B-B14F-4D97-AF65-F5344CB8AC3E}">
        <p14:creationId xmlns:p14="http://schemas.microsoft.com/office/powerpoint/2010/main" val="226224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BC1EDC77-39B6-492B-AF4B-709758486337}"/>
              </a:ext>
            </a:extLst>
          </p:cNvPr>
          <p:cNvSpPr txBox="1">
            <a:spLocks/>
          </p:cNvSpPr>
          <p:nvPr/>
        </p:nvSpPr>
        <p:spPr>
          <a:xfrm>
            <a:off x="-1" y="131755"/>
            <a:ext cx="5346699"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②－</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ブロックを使おう！</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7" name="図 6">
            <a:extLst>
              <a:ext uri="{FF2B5EF4-FFF2-40B4-BE49-F238E27FC236}">
                <a16:creationId xmlns:a16="http://schemas.microsoft.com/office/drawing/2014/main" id="{056EEB86-650D-4FFE-9A8A-A507C5DD7EBE}"/>
              </a:ext>
            </a:extLst>
          </p:cNvPr>
          <p:cNvPicPr>
            <a:picLocks noChangeAspect="1"/>
          </p:cNvPicPr>
          <p:nvPr/>
        </p:nvPicPr>
        <p:blipFill rotWithShape="1">
          <a:blip r:embed="rId2"/>
          <a:srcRect b="23846"/>
          <a:stretch/>
        </p:blipFill>
        <p:spPr>
          <a:xfrm>
            <a:off x="41543" y="2540972"/>
            <a:ext cx="5263612" cy="1238865"/>
          </a:xfrm>
          <a:prstGeom prst="rect">
            <a:avLst/>
          </a:prstGeom>
        </p:spPr>
      </p:pic>
      <p:sp>
        <p:nvSpPr>
          <p:cNvPr id="8" name="コンテンツ プレースホルダー 2">
            <a:extLst>
              <a:ext uri="{FF2B5EF4-FFF2-40B4-BE49-F238E27FC236}">
                <a16:creationId xmlns:a16="http://schemas.microsoft.com/office/drawing/2014/main" id="{0ACF1179-06A0-4768-9F4C-59A0738A423B}"/>
              </a:ext>
            </a:extLst>
          </p:cNvPr>
          <p:cNvSpPr txBox="1">
            <a:spLocks/>
          </p:cNvSpPr>
          <p:nvPr/>
        </p:nvSpPr>
        <p:spPr>
          <a:xfrm>
            <a:off x="-41544" y="766917"/>
            <a:ext cx="5346699" cy="177405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Label</a:t>
            </a:r>
            <a:r>
              <a:rPr lang="ja-JP" altLang="en-US" sz="2000" dirty="0">
                <a:latin typeface="HGSｺﾞｼｯｸE" panose="020B0900000000000000" pitchFamily="50" charset="-128"/>
                <a:ea typeface="HGSｺﾞｼｯｸE" panose="020B0900000000000000" pitchFamily="50" charset="-128"/>
              </a:rPr>
              <a:t>”のアイコンを置いたことで「ラベル」のブロックが使えるようになりました。</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文字を出すブロックを右の画面にある「</a:t>
            </a:r>
            <a:r>
              <a:rPr lang="en-US" altLang="ja-JP" sz="2000" dirty="0">
                <a:latin typeface="HGSｺﾞｼｯｸE" panose="020B0900000000000000" pitchFamily="50" charset="-128"/>
                <a:ea typeface="HGSｺﾞｼｯｸE" panose="020B0900000000000000" pitchFamily="50" charset="-128"/>
              </a:rPr>
              <a:t>Set</a:t>
            </a:r>
            <a:r>
              <a:rPr lang="ja-JP" altLang="en-US" sz="2000" dirty="0">
                <a:latin typeface="HGSｺﾞｼｯｸE" panose="020B0900000000000000" pitchFamily="50" charset="-128"/>
                <a:ea typeface="HGSｺﾞｼｯｸE" panose="020B0900000000000000" pitchFamily="50" charset="-128"/>
              </a:rPr>
              <a:t> </a:t>
            </a:r>
            <a:r>
              <a:rPr lang="en-US" altLang="ja-JP" sz="2000" dirty="0">
                <a:latin typeface="HGSｺﾞｼｯｸE" panose="020B0900000000000000" pitchFamily="50" charset="-128"/>
                <a:ea typeface="HGSｺﾞｼｯｸE" panose="020B0900000000000000" pitchFamily="50" charset="-128"/>
              </a:rPr>
              <a:t>up</a:t>
            </a:r>
            <a:r>
              <a:rPr lang="ja-JP" altLang="en-US" sz="2000" dirty="0">
                <a:latin typeface="HGSｺﾞｼｯｸE" panose="020B0900000000000000" pitchFamily="50" charset="-128"/>
                <a:ea typeface="HGSｺﾞｼｯｸE" panose="020B0900000000000000" pitchFamily="50" charset="-128"/>
              </a:rPr>
              <a:t>」の下にくっつけましょう。</a:t>
            </a:r>
            <a:endParaRPr lang="en-US" altLang="ja-JP" sz="2000" dirty="0">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21604922-53A6-49E3-9CDA-11BD5614338F}"/>
              </a:ext>
            </a:extLst>
          </p:cNvPr>
          <p:cNvSpPr txBox="1">
            <a:spLocks/>
          </p:cNvSpPr>
          <p:nvPr/>
        </p:nvSpPr>
        <p:spPr>
          <a:xfrm>
            <a:off x="1075081" y="4119050"/>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sp>
        <p:nvSpPr>
          <p:cNvPr id="11" name="コンテンツ プレースホルダー 2">
            <a:extLst>
              <a:ext uri="{FF2B5EF4-FFF2-40B4-BE49-F238E27FC236}">
                <a16:creationId xmlns:a16="http://schemas.microsoft.com/office/drawing/2014/main" id="{24BF5693-9E4D-4256-9D1C-1BDE63CDA580}"/>
              </a:ext>
            </a:extLst>
          </p:cNvPr>
          <p:cNvSpPr txBox="1">
            <a:spLocks/>
          </p:cNvSpPr>
          <p:nvPr/>
        </p:nvSpPr>
        <p:spPr>
          <a:xfrm>
            <a:off x="96433" y="4885966"/>
            <a:ext cx="5070744" cy="254097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さっそく「書き込み」を押して</a:t>
            </a: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の画面に表示されるか確かめてみよう！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highlight>
                  <a:srgbClr val="FFFF00"/>
                </a:highlight>
                <a:latin typeface="HGSｺﾞｼｯｸE" panose="020B0900000000000000" pitchFamily="50" charset="-128"/>
                <a:ea typeface="HGSｺﾞｼｯｸE" panose="020B0900000000000000" pitchFamily="50" charset="-128"/>
              </a:rPr>
              <a:t>“</a:t>
            </a:r>
            <a:r>
              <a:rPr lang="en-US" altLang="ja-JP" sz="2000" dirty="0">
                <a:highlight>
                  <a:srgbClr val="FFFF00"/>
                </a:highlight>
                <a:latin typeface="HGSｺﾞｼｯｸE" panose="020B0900000000000000" pitchFamily="50" charset="-128"/>
                <a:ea typeface="HGSｺﾞｼｯｸE" panose="020B0900000000000000" pitchFamily="50" charset="-128"/>
              </a:rPr>
              <a:t>Hello</a:t>
            </a:r>
            <a:r>
              <a:rPr lang="ja-JP" altLang="en-US" sz="2000" dirty="0">
                <a:highlight>
                  <a:srgbClr val="FFFF00"/>
                </a:highlight>
                <a:latin typeface="HGSｺﾞｼｯｸE" panose="020B0900000000000000" pitchFamily="50" charset="-128"/>
                <a:ea typeface="HGSｺﾞｼｯｸE" panose="020B0900000000000000" pitchFamily="50" charset="-128"/>
              </a:rPr>
              <a:t> </a:t>
            </a:r>
            <a:r>
              <a:rPr lang="en-US" altLang="ja-JP" sz="2000" dirty="0">
                <a:highlight>
                  <a:srgbClr val="FFFF00"/>
                </a:highlight>
                <a:latin typeface="HGSｺﾞｼｯｸE" panose="020B0900000000000000" pitchFamily="50" charset="-128"/>
                <a:ea typeface="HGSｺﾞｼｯｸE" panose="020B0900000000000000" pitchFamily="50" charset="-128"/>
              </a:rPr>
              <a:t>M5</a:t>
            </a:r>
            <a:r>
              <a:rPr lang="ja-JP" altLang="en-US" sz="2000" dirty="0">
                <a:highlight>
                  <a:srgbClr val="FFFF00"/>
                </a:highlight>
                <a:latin typeface="HGSｺﾞｼｯｸE" panose="020B0900000000000000" pitchFamily="50" charset="-128"/>
                <a:ea typeface="HGSｺﾞｼｯｸE" panose="020B0900000000000000" pitchFamily="50" charset="-128"/>
              </a:rPr>
              <a:t>”の部分を好きな文字に変えられるよ。やってみよう！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a:t>
            </a:r>
            <a:r>
              <a:rPr lang="ja-JP" altLang="en-US" sz="2000" dirty="0">
                <a:highlight>
                  <a:srgbClr val="FFFF00"/>
                </a:highlight>
                <a:latin typeface="HGSｺﾞｼｯｸE" panose="020B0900000000000000" pitchFamily="50" charset="-128"/>
                <a:ea typeface="HGSｺﾞｼｯｸE" panose="020B0900000000000000" pitchFamily="50" charset="-128"/>
              </a:rPr>
              <a:t>日本語は表示できないよ</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2F819A31-1589-453D-B4A8-97B5720B770A}"/>
              </a:ext>
            </a:extLst>
          </p:cNvPr>
          <p:cNvSpPr/>
          <p:nvPr/>
        </p:nvSpPr>
        <p:spPr>
          <a:xfrm>
            <a:off x="93734" y="5722369"/>
            <a:ext cx="1130383"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7B214BA-8F67-47B3-AAFA-20D0AB59D733}"/>
              </a:ext>
            </a:extLst>
          </p:cNvPr>
          <p:cNvSpPr txBox="1"/>
          <p:nvPr/>
        </p:nvSpPr>
        <p:spPr>
          <a:xfrm>
            <a:off x="158005" y="5759720"/>
            <a:ext cx="1031335"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応用</a:t>
            </a:r>
          </a:p>
        </p:txBody>
      </p:sp>
      <p:sp>
        <p:nvSpPr>
          <p:cNvPr id="13" name="テキスト ボックス 12">
            <a:extLst>
              <a:ext uri="{FF2B5EF4-FFF2-40B4-BE49-F238E27FC236}">
                <a16:creationId xmlns:a16="http://schemas.microsoft.com/office/drawing/2014/main" id="{F70CC596-AB8F-4F52-B261-C59D0F41539F}"/>
              </a:ext>
            </a:extLst>
          </p:cNvPr>
          <p:cNvSpPr txBox="1"/>
          <p:nvPr/>
        </p:nvSpPr>
        <p:spPr>
          <a:xfrm>
            <a:off x="2673350" y="2248913"/>
            <a:ext cx="2714892" cy="338554"/>
          </a:xfrm>
          <a:prstGeom prst="rect">
            <a:avLst/>
          </a:prstGeom>
          <a:noFill/>
        </p:spPr>
        <p:txBody>
          <a:bodyPr wrap="square" rtlCol="0">
            <a:spAutoFit/>
          </a:bodyPr>
          <a:lstStyle/>
          <a:p>
            <a:pPr algn="ctr"/>
            <a:r>
              <a:rPr kumimoji="1" lang="en-US" altLang="ja-JP" sz="1600" dirty="0">
                <a:latin typeface="HGｺﾞｼｯｸE" panose="020B0909000000000000" pitchFamily="49" charset="-128"/>
                <a:ea typeface="HGｺﾞｼｯｸE" panose="020B0909000000000000" pitchFamily="49" charset="-128"/>
              </a:rPr>
              <a:t>Hello</a:t>
            </a:r>
            <a:r>
              <a:rPr kumimoji="1" lang="ja-JP" altLang="en-US" sz="1600" dirty="0">
                <a:latin typeface="HGｺﾞｼｯｸE" panose="020B0909000000000000" pitchFamily="49" charset="-128"/>
                <a:ea typeface="HGｺﾞｼｯｸE" panose="020B0909000000000000" pitchFamily="49" charset="-128"/>
              </a:rPr>
              <a:t> </a:t>
            </a:r>
            <a:r>
              <a:rPr kumimoji="1" lang="en-US" altLang="ja-JP" sz="1600" dirty="0">
                <a:latin typeface="HGｺﾞｼｯｸE" panose="020B0909000000000000" pitchFamily="49" charset="-128"/>
                <a:ea typeface="HGｺﾞｼｯｸE" panose="020B0909000000000000" pitchFamily="49" charset="-128"/>
              </a:rPr>
              <a:t>M5</a:t>
            </a:r>
            <a:r>
              <a:rPr kumimoji="1" lang="ja-JP" altLang="en-US" sz="1600" dirty="0">
                <a:latin typeface="HGｺﾞｼｯｸE" panose="020B0909000000000000" pitchFamily="49" charset="-128"/>
                <a:ea typeface="HGｺﾞｼｯｸE" panose="020B0909000000000000" pitchFamily="49" charset="-128"/>
              </a:rPr>
              <a:t>：こんにちは、</a:t>
            </a:r>
            <a:r>
              <a:rPr kumimoji="1" lang="en-US" altLang="ja-JP" sz="1600" dirty="0">
                <a:latin typeface="HGｺﾞｼｯｸE" panose="020B0909000000000000" pitchFamily="49" charset="-128"/>
                <a:ea typeface="HGｺﾞｼｯｸE" panose="020B0909000000000000" pitchFamily="49" charset="-128"/>
              </a:rPr>
              <a:t>M5</a:t>
            </a:r>
          </a:p>
        </p:txBody>
      </p:sp>
      <p:sp>
        <p:nvSpPr>
          <p:cNvPr id="2" name="スライド番号プレースホルダー 1">
            <a:extLst>
              <a:ext uri="{FF2B5EF4-FFF2-40B4-BE49-F238E27FC236}">
                <a16:creationId xmlns:a16="http://schemas.microsoft.com/office/drawing/2014/main" id="{40322311-D848-4EC0-8491-1061CCF8B02C}"/>
              </a:ext>
            </a:extLst>
          </p:cNvPr>
          <p:cNvSpPr>
            <a:spLocks noGrp="1"/>
          </p:cNvSpPr>
          <p:nvPr>
            <p:ph type="sldNum" sz="quarter" idx="12"/>
          </p:nvPr>
        </p:nvSpPr>
        <p:spPr>
          <a:xfrm>
            <a:off x="0" y="14729"/>
            <a:ext cx="1203008" cy="402483"/>
          </a:xfrm>
        </p:spPr>
        <p:txBody>
          <a:bodyPr/>
          <a:lstStyle/>
          <a:p>
            <a:pPr algn="l"/>
            <a:fld id="{A742806C-2382-4B4D-8F82-E2EF329BD941}" type="slidenum">
              <a:rPr kumimoji="1" lang="ja-JP" altLang="en-US" smtClean="0"/>
              <a:pPr algn="l"/>
              <a:t>10</a:t>
            </a:fld>
            <a:endParaRPr kumimoji="1" lang="ja-JP" altLang="en-US" dirty="0"/>
          </a:p>
        </p:txBody>
      </p:sp>
    </p:spTree>
    <p:extLst>
      <p:ext uri="{BB962C8B-B14F-4D97-AF65-F5344CB8AC3E}">
        <p14:creationId xmlns:p14="http://schemas.microsoft.com/office/powerpoint/2010/main" val="3096738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4220"/>
            <a:ext cx="5228712"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もしこんなことが起こったら</a:t>
            </a: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1080166"/>
            <a:ext cx="5501147" cy="395267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書き込めない😢</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en-US" altLang="ja-JP" sz="2400" dirty="0">
                <a:latin typeface="HGS創英角ﾎﾟｯﾌﾟ体" panose="040B0A00000000000000" pitchFamily="50" charset="-128"/>
                <a:ea typeface="HGS創英角ﾎﾟｯﾌﾟ体" panose="040B0A00000000000000" pitchFamily="50" charset="-128"/>
              </a:rPr>
              <a:t>〈</a:t>
            </a:r>
            <a:r>
              <a:rPr lang="ja-JP" altLang="en-US" sz="2400" dirty="0">
                <a:latin typeface="HGS創英角ﾎﾟｯﾌﾟ体" panose="040B0A00000000000000" pitchFamily="50" charset="-128"/>
                <a:ea typeface="HGS創英角ﾎﾟｯﾌﾟ体" panose="040B0A00000000000000" pitchFamily="50" charset="-128"/>
              </a:rPr>
              <a:t>解決法</a:t>
            </a:r>
            <a:r>
              <a:rPr lang="en-US" altLang="ja-JP" sz="2400" dirty="0">
                <a:latin typeface="HGS創英角ﾎﾟｯﾌﾟ体" panose="040B0A00000000000000" pitchFamily="50" charset="-128"/>
                <a:ea typeface="HGS創英角ﾎﾟｯﾌﾟ体" panose="040B0A00000000000000" pitchFamily="50" charset="-128"/>
              </a:rPr>
              <a:t>〉</a:t>
            </a:r>
          </a:p>
          <a:p>
            <a:pPr marL="0" indent="0">
              <a:lnSpc>
                <a:spcPct val="100000"/>
              </a:lnSpc>
              <a:buNone/>
            </a:pPr>
            <a:r>
              <a:rPr lang="ja-JP" altLang="en-US" sz="2400" dirty="0">
                <a:latin typeface="HGSｺﾞｼｯｸE" panose="020B0900000000000000" pitchFamily="50" charset="-128"/>
                <a:ea typeface="HGSｺﾞｼｯｸE" panose="020B0900000000000000" pitchFamily="50" charset="-128"/>
              </a:rPr>
              <a:t>画面左下を見る。図の黄色丸の部分が赤文字になっていたら、電源ボタンを押して少し待ち、赤丸の部分を押す</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00000"/>
              </a:lnSpc>
              <a:buNone/>
            </a:pP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2" name="図 1">
            <a:extLst>
              <a:ext uri="{FF2B5EF4-FFF2-40B4-BE49-F238E27FC236}">
                <a16:creationId xmlns:a16="http://schemas.microsoft.com/office/drawing/2014/main" id="{9F5D7D7A-CE02-41D7-8DBC-B4E7F92A6292}"/>
              </a:ext>
            </a:extLst>
          </p:cNvPr>
          <p:cNvPicPr>
            <a:picLocks noChangeAspect="1"/>
          </p:cNvPicPr>
          <p:nvPr/>
        </p:nvPicPr>
        <p:blipFill>
          <a:blip r:embed="rId2"/>
          <a:stretch>
            <a:fillRect/>
          </a:stretch>
        </p:blipFill>
        <p:spPr>
          <a:xfrm>
            <a:off x="2408699" y="1480229"/>
            <a:ext cx="2861185" cy="1160928"/>
          </a:xfrm>
          <a:prstGeom prst="rect">
            <a:avLst/>
          </a:prstGeom>
        </p:spPr>
      </p:pic>
      <p:pic>
        <p:nvPicPr>
          <p:cNvPr id="3" name="図 2">
            <a:extLst>
              <a:ext uri="{FF2B5EF4-FFF2-40B4-BE49-F238E27FC236}">
                <a16:creationId xmlns:a16="http://schemas.microsoft.com/office/drawing/2014/main" id="{6CFD7586-5DE9-4B49-928B-1CA1C1937B6B}"/>
              </a:ext>
            </a:extLst>
          </p:cNvPr>
          <p:cNvPicPr>
            <a:picLocks noChangeAspect="1"/>
          </p:cNvPicPr>
          <p:nvPr/>
        </p:nvPicPr>
        <p:blipFill rotWithShape="1">
          <a:blip r:embed="rId3"/>
          <a:srcRect t="55369"/>
          <a:stretch/>
        </p:blipFill>
        <p:spPr>
          <a:xfrm>
            <a:off x="746099" y="4108293"/>
            <a:ext cx="3325203" cy="746343"/>
          </a:xfrm>
          <a:prstGeom prst="rect">
            <a:avLst/>
          </a:prstGeom>
        </p:spPr>
      </p:pic>
      <p:sp>
        <p:nvSpPr>
          <p:cNvPr id="6" name="楕円 5">
            <a:extLst>
              <a:ext uri="{FF2B5EF4-FFF2-40B4-BE49-F238E27FC236}">
                <a16:creationId xmlns:a16="http://schemas.microsoft.com/office/drawing/2014/main" id="{34AD4008-6F4A-4291-A1F6-5A3B167D521C}"/>
              </a:ext>
            </a:extLst>
          </p:cNvPr>
          <p:cNvSpPr/>
          <p:nvPr/>
        </p:nvSpPr>
        <p:spPr>
          <a:xfrm>
            <a:off x="2214791" y="4645742"/>
            <a:ext cx="861554" cy="23692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82ADF8E6-4F84-4BF1-8D30-020271B3B494}"/>
              </a:ext>
            </a:extLst>
          </p:cNvPr>
          <p:cNvSpPr/>
          <p:nvPr/>
        </p:nvSpPr>
        <p:spPr>
          <a:xfrm>
            <a:off x="3101877" y="4601498"/>
            <a:ext cx="302826" cy="3314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D8BAE32-4A66-4923-B9AC-4EFCD9C66811}"/>
              </a:ext>
            </a:extLst>
          </p:cNvPr>
          <p:cNvPicPr>
            <a:picLocks noChangeAspect="1"/>
          </p:cNvPicPr>
          <p:nvPr/>
        </p:nvPicPr>
        <p:blipFill>
          <a:blip r:embed="rId4"/>
          <a:stretch>
            <a:fillRect/>
          </a:stretch>
        </p:blipFill>
        <p:spPr>
          <a:xfrm>
            <a:off x="746099" y="5550254"/>
            <a:ext cx="3535720" cy="742064"/>
          </a:xfrm>
          <a:prstGeom prst="rect">
            <a:avLst/>
          </a:prstGeom>
        </p:spPr>
      </p:pic>
      <p:sp>
        <p:nvSpPr>
          <p:cNvPr id="9" name="矢印: 右 8">
            <a:extLst>
              <a:ext uri="{FF2B5EF4-FFF2-40B4-BE49-F238E27FC236}">
                <a16:creationId xmlns:a16="http://schemas.microsoft.com/office/drawing/2014/main" id="{71AD2FD2-3772-4F4B-9627-C1D07A203F20}"/>
              </a:ext>
            </a:extLst>
          </p:cNvPr>
          <p:cNvSpPr/>
          <p:nvPr/>
        </p:nvSpPr>
        <p:spPr>
          <a:xfrm rot="5400000">
            <a:off x="2209750" y="502998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コンテンツ プレースホルダー 2">
            <a:extLst>
              <a:ext uri="{FF2B5EF4-FFF2-40B4-BE49-F238E27FC236}">
                <a16:creationId xmlns:a16="http://schemas.microsoft.com/office/drawing/2014/main" id="{D068FE4C-4F2E-45C9-BEAA-57ED365C3E99}"/>
              </a:ext>
            </a:extLst>
          </p:cNvPr>
          <p:cNvSpPr txBox="1">
            <a:spLocks/>
          </p:cNvSpPr>
          <p:nvPr/>
        </p:nvSpPr>
        <p:spPr>
          <a:xfrm>
            <a:off x="0" y="6321772"/>
            <a:ext cx="5629072" cy="1304713"/>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緑色に変わったら</a:t>
            </a:r>
            <a:r>
              <a:rPr lang="en-US" altLang="ja-JP" sz="2400" dirty="0">
                <a:latin typeface="HGSｺﾞｼｯｸE" panose="020B0900000000000000" pitchFamily="50" charset="-128"/>
                <a:ea typeface="HGSｺﾞｼｯｸE" panose="020B0900000000000000" pitchFamily="50" charset="-128"/>
              </a:rPr>
              <a:t>OK</a:t>
            </a:r>
            <a:r>
              <a:rPr lang="ja-JP" altLang="en-US" sz="2400" dirty="0">
                <a:latin typeface="HGSｺﾞｼｯｸE" panose="020B0900000000000000" pitchFamily="50" charset="-128"/>
                <a:ea typeface="HGSｺﾞｼｯｸE" panose="020B0900000000000000" pitchFamily="50" charset="-128"/>
              </a:rPr>
              <a:t>！</a:t>
            </a:r>
            <a:endParaRPr lang="en-US" altLang="ja-JP" sz="2400" dirty="0">
              <a:latin typeface="HGSｺﾞｼｯｸE" panose="020B0900000000000000" pitchFamily="50" charset="-128"/>
              <a:ea typeface="HGSｺﾞｼｯｸE" panose="020B0900000000000000" pitchFamily="50" charset="-128"/>
            </a:endParaRPr>
          </a:p>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もう一度「書き込み」を押そう</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400" dirty="0">
                <a:latin typeface="HGSｺﾞｼｯｸE" panose="020B0900000000000000" pitchFamily="50" charset="-128"/>
                <a:ea typeface="HGSｺﾞｼｯｸE" panose="020B0900000000000000" pitchFamily="50" charset="-128"/>
              </a:rPr>
              <a:t>（これでもうまくいかない時はあるから、その時は先生を呼ぼう）</a:t>
            </a:r>
            <a:endParaRPr lang="en-US" altLang="ja-JP" sz="1400" dirty="0">
              <a:latin typeface="HGSｺﾞｼｯｸE" panose="020B0900000000000000" pitchFamily="50" charset="-128"/>
              <a:ea typeface="HGSｺﾞｼｯｸE" panose="020B0900000000000000" pitchFamily="50" charset="-128"/>
            </a:endParaRPr>
          </a:p>
        </p:txBody>
      </p:sp>
      <p:sp>
        <p:nvSpPr>
          <p:cNvPr id="11" name="楕円 10">
            <a:extLst>
              <a:ext uri="{FF2B5EF4-FFF2-40B4-BE49-F238E27FC236}">
                <a16:creationId xmlns:a16="http://schemas.microsoft.com/office/drawing/2014/main" id="{502D36FE-34CC-4121-AC75-A6770AEC2187}"/>
              </a:ext>
            </a:extLst>
          </p:cNvPr>
          <p:cNvSpPr/>
          <p:nvPr/>
        </p:nvSpPr>
        <p:spPr>
          <a:xfrm>
            <a:off x="2007418" y="6079947"/>
            <a:ext cx="695428" cy="21237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角を丸めた四角形 11">
            <a:extLst>
              <a:ext uri="{FF2B5EF4-FFF2-40B4-BE49-F238E27FC236}">
                <a16:creationId xmlns:a16="http://schemas.microsoft.com/office/drawing/2014/main" id="{035DAF73-915D-43FC-AE36-23BA4B26D856}"/>
              </a:ext>
            </a:extLst>
          </p:cNvPr>
          <p:cNvSpPr/>
          <p:nvPr/>
        </p:nvSpPr>
        <p:spPr>
          <a:xfrm>
            <a:off x="3016122" y="962818"/>
            <a:ext cx="2253762" cy="446003"/>
          </a:xfrm>
          <a:prstGeom prst="wedgeRound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90AA59D-98E9-440A-BA9B-947753CA2F4C}"/>
              </a:ext>
            </a:extLst>
          </p:cNvPr>
          <p:cNvSpPr txBox="1"/>
          <p:nvPr/>
        </p:nvSpPr>
        <p:spPr>
          <a:xfrm>
            <a:off x="3076345" y="1029636"/>
            <a:ext cx="2253762" cy="307777"/>
          </a:xfrm>
          <a:prstGeom prst="rect">
            <a:avLst/>
          </a:prstGeom>
          <a:noFill/>
        </p:spPr>
        <p:txBody>
          <a:bodyPr wrap="square" rtlCol="0">
            <a:spAutoFit/>
          </a:bodyPr>
          <a:lstStyle/>
          <a:p>
            <a:pPr algn="ctr"/>
            <a:r>
              <a:rPr kumimoji="1" lang="en-US" altLang="ja-JP" sz="1400" dirty="0">
                <a:latin typeface="HGｺﾞｼｯｸE" panose="020B0909000000000000" pitchFamily="49" charset="-128"/>
                <a:ea typeface="HGｺﾞｼｯｸE" panose="020B0909000000000000" pitchFamily="49" charset="-128"/>
              </a:rPr>
              <a:t>M5Stack</a:t>
            </a:r>
            <a:r>
              <a:rPr kumimoji="1" lang="ja-JP" altLang="en-US" sz="1400" dirty="0">
                <a:latin typeface="HGｺﾞｼｯｸE" panose="020B0909000000000000" pitchFamily="49" charset="-128"/>
                <a:ea typeface="HGｺﾞｼｯｸE" panose="020B0909000000000000" pitchFamily="49" charset="-128"/>
              </a:rPr>
              <a:t>が繋がってないよ</a:t>
            </a:r>
            <a:endParaRPr kumimoji="1" lang="en-US" altLang="ja-JP" sz="1400" dirty="0">
              <a:latin typeface="HGｺﾞｼｯｸE" panose="020B0909000000000000" pitchFamily="49" charset="-128"/>
              <a:ea typeface="HGｺﾞｼｯｸE" panose="020B0909000000000000" pitchFamily="49" charset="-128"/>
            </a:endParaRPr>
          </a:p>
        </p:txBody>
      </p:sp>
      <p:sp>
        <p:nvSpPr>
          <p:cNvPr id="14" name="スライド番号プレースホルダー 13">
            <a:extLst>
              <a:ext uri="{FF2B5EF4-FFF2-40B4-BE49-F238E27FC236}">
                <a16:creationId xmlns:a16="http://schemas.microsoft.com/office/drawing/2014/main" id="{095A6FF8-1E30-40EF-AEC9-2262F8CC6E71}"/>
              </a:ext>
            </a:extLst>
          </p:cNvPr>
          <p:cNvSpPr>
            <a:spLocks noGrp="1"/>
          </p:cNvSpPr>
          <p:nvPr>
            <p:ph type="sldNum" sz="quarter" idx="12"/>
          </p:nvPr>
        </p:nvSpPr>
        <p:spPr/>
        <p:txBody>
          <a:bodyPr/>
          <a:lstStyle/>
          <a:p>
            <a:fld id="{A742806C-2382-4B4D-8F82-E2EF329BD941}" type="slidenum">
              <a:rPr kumimoji="1" lang="ja-JP" altLang="en-US" smtClean="0"/>
              <a:t>11</a:t>
            </a:fld>
            <a:endParaRPr kumimoji="1" lang="ja-JP" altLang="en-US"/>
          </a:p>
        </p:txBody>
      </p:sp>
    </p:spTree>
    <p:extLst>
      <p:ext uri="{BB962C8B-B14F-4D97-AF65-F5344CB8AC3E}">
        <p14:creationId xmlns:p14="http://schemas.microsoft.com/office/powerpoint/2010/main" val="2602233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4137671"/>
            <a:ext cx="2064773"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タイトル 1">
            <a:extLst>
              <a:ext uri="{FF2B5EF4-FFF2-40B4-BE49-F238E27FC236}">
                <a16:creationId xmlns:a16="http://schemas.microsoft.com/office/drawing/2014/main" id="{D99EF212-85F8-4092-A2B8-FD8A641B8E95}"/>
              </a:ext>
            </a:extLst>
          </p:cNvPr>
          <p:cNvSpPr>
            <a:spLocks noGrp="1"/>
          </p:cNvSpPr>
          <p:nvPr>
            <p:ph type="title"/>
          </p:nvPr>
        </p:nvSpPr>
        <p:spPr>
          <a:xfrm>
            <a:off x="117988" y="117986"/>
            <a:ext cx="5228712" cy="766918"/>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③</a:t>
            </a:r>
            <a:r>
              <a:rPr lang="en-US" altLang="ja-JP" sz="2800" dirty="0">
                <a:latin typeface="HGS創英角ﾎﾟｯﾌﾟ体" panose="040B0A00000000000000" pitchFamily="50" charset="-128"/>
                <a:ea typeface="HGS創英角ﾎﾟｯﾌﾟ体" panose="040B0A00000000000000" pitchFamily="50" charset="-128"/>
              </a:rPr>
              <a:t>M5Stack</a:t>
            </a:r>
            <a:r>
              <a:rPr lang="ja-JP" altLang="en-US" sz="2800" dirty="0">
                <a:latin typeface="HGS創英角ﾎﾟｯﾌﾟ体" panose="040B0A00000000000000" pitchFamily="50" charset="-128"/>
                <a:ea typeface="HGS創英角ﾎﾟｯﾌﾟ体" panose="040B0A00000000000000" pitchFamily="50" charset="-128"/>
              </a:rPr>
              <a:t>を光らせよう</a:t>
            </a:r>
            <a:endParaRPr kumimoji="1" lang="ja-JP" altLang="en-US" dirty="0"/>
          </a:p>
        </p:txBody>
      </p:sp>
      <p:pic>
        <p:nvPicPr>
          <p:cNvPr id="11" name="図 10" descr="机の上に置かれた携帯電話&#10;&#10;自動的に生成された説明">
            <a:extLst>
              <a:ext uri="{FF2B5EF4-FFF2-40B4-BE49-F238E27FC236}">
                <a16:creationId xmlns:a16="http://schemas.microsoft.com/office/drawing/2014/main" id="{2AB572A4-2A69-441D-B8F1-F5A860A1768B}"/>
              </a:ext>
            </a:extLst>
          </p:cNvPr>
          <p:cNvPicPr>
            <a:picLocks noChangeAspect="1"/>
          </p:cNvPicPr>
          <p:nvPr/>
        </p:nvPicPr>
        <p:blipFill rotWithShape="1">
          <a:blip r:embed="rId2">
            <a:extLst>
              <a:ext uri="{28A0092B-C50C-407E-A947-70E740481C1C}">
                <a14:useLocalDpi xmlns:a14="http://schemas.microsoft.com/office/drawing/2010/main" val="0"/>
              </a:ext>
            </a:extLst>
          </a:blip>
          <a:srcRect t="13322" r="8972" b="34130"/>
          <a:stretch/>
        </p:blipFill>
        <p:spPr>
          <a:xfrm>
            <a:off x="885851" y="1028173"/>
            <a:ext cx="3574997" cy="2751664"/>
          </a:xfrm>
          <a:prstGeom prst="rect">
            <a:avLst/>
          </a:prstGeom>
        </p:spPr>
      </p:pic>
      <p:cxnSp>
        <p:nvCxnSpPr>
          <p:cNvPr id="12" name="直線コネクタ 11">
            <a:extLst>
              <a:ext uri="{FF2B5EF4-FFF2-40B4-BE49-F238E27FC236}">
                <a16:creationId xmlns:a16="http://schemas.microsoft.com/office/drawing/2014/main" id="{25121D8E-B00B-4B9F-8AEE-5F62C7535D8B}"/>
              </a:ext>
            </a:extLst>
          </p:cNvPr>
          <p:cNvCxnSpPr/>
          <p:nvPr/>
        </p:nvCxnSpPr>
        <p:spPr>
          <a:xfrm>
            <a:off x="58994" y="4017747"/>
            <a:ext cx="5043948"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416884E2-4357-4EAE-A14E-6C902F896342}"/>
              </a:ext>
            </a:extLst>
          </p:cNvPr>
          <p:cNvPicPr>
            <a:picLocks noChangeAspect="1"/>
          </p:cNvPicPr>
          <p:nvPr/>
        </p:nvPicPr>
        <p:blipFill>
          <a:blip r:embed="rId3"/>
          <a:stretch>
            <a:fillRect/>
          </a:stretch>
        </p:blipFill>
        <p:spPr>
          <a:xfrm>
            <a:off x="58994" y="4662634"/>
            <a:ext cx="1628775" cy="419100"/>
          </a:xfrm>
          <a:prstGeom prst="rect">
            <a:avLst/>
          </a:prstGeom>
        </p:spPr>
      </p:pic>
      <p:pic>
        <p:nvPicPr>
          <p:cNvPr id="14" name="図 13">
            <a:extLst>
              <a:ext uri="{FF2B5EF4-FFF2-40B4-BE49-F238E27FC236}">
                <a16:creationId xmlns:a16="http://schemas.microsoft.com/office/drawing/2014/main" id="{E49714BD-EC12-456D-9BD7-624F4F4C4CD5}"/>
              </a:ext>
            </a:extLst>
          </p:cNvPr>
          <p:cNvPicPr>
            <a:picLocks noChangeAspect="1"/>
          </p:cNvPicPr>
          <p:nvPr/>
        </p:nvPicPr>
        <p:blipFill>
          <a:blip r:embed="rId4"/>
          <a:stretch>
            <a:fillRect/>
          </a:stretch>
        </p:blipFill>
        <p:spPr>
          <a:xfrm>
            <a:off x="2439439" y="4660489"/>
            <a:ext cx="1684980" cy="421245"/>
          </a:xfrm>
          <a:prstGeom prst="rect">
            <a:avLst/>
          </a:prstGeom>
        </p:spPr>
      </p:pic>
      <p:sp>
        <p:nvSpPr>
          <p:cNvPr id="15" name="矢印: 右 14">
            <a:extLst>
              <a:ext uri="{FF2B5EF4-FFF2-40B4-BE49-F238E27FC236}">
                <a16:creationId xmlns:a16="http://schemas.microsoft.com/office/drawing/2014/main" id="{7D40FFFD-39EA-44BB-9098-EA2782D0A7E6}"/>
              </a:ext>
            </a:extLst>
          </p:cNvPr>
          <p:cNvSpPr/>
          <p:nvPr/>
        </p:nvSpPr>
        <p:spPr>
          <a:xfrm>
            <a:off x="1864654" y="466048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a:extLst>
              <a:ext uri="{FF2B5EF4-FFF2-40B4-BE49-F238E27FC236}">
                <a16:creationId xmlns:a16="http://schemas.microsoft.com/office/drawing/2014/main" id="{48D88754-37DC-4400-BFBA-89ECDD9AB8B0}"/>
              </a:ext>
            </a:extLst>
          </p:cNvPr>
          <p:cNvPicPr>
            <a:picLocks noChangeAspect="1"/>
          </p:cNvPicPr>
          <p:nvPr/>
        </p:nvPicPr>
        <p:blipFill>
          <a:blip r:embed="rId5"/>
          <a:stretch>
            <a:fillRect/>
          </a:stretch>
        </p:blipFill>
        <p:spPr>
          <a:xfrm>
            <a:off x="2083890" y="5604449"/>
            <a:ext cx="2396075" cy="415848"/>
          </a:xfrm>
          <a:prstGeom prst="rect">
            <a:avLst/>
          </a:prstGeom>
        </p:spPr>
      </p:pic>
      <p:sp>
        <p:nvSpPr>
          <p:cNvPr id="17" name="矢印: 右 16">
            <a:extLst>
              <a:ext uri="{FF2B5EF4-FFF2-40B4-BE49-F238E27FC236}">
                <a16:creationId xmlns:a16="http://schemas.microsoft.com/office/drawing/2014/main" id="{39104163-FB01-449D-AC45-873A93C02A1B}"/>
              </a:ext>
            </a:extLst>
          </p:cNvPr>
          <p:cNvSpPr/>
          <p:nvPr/>
        </p:nvSpPr>
        <p:spPr>
          <a:xfrm rot="5400000">
            <a:off x="3082979" y="513830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コンテンツ プレースホルダー 2">
            <a:extLst>
              <a:ext uri="{FF2B5EF4-FFF2-40B4-BE49-F238E27FC236}">
                <a16:creationId xmlns:a16="http://schemas.microsoft.com/office/drawing/2014/main" id="{E898913B-A7B4-43F8-ABCD-30A4CFB3D960}"/>
              </a:ext>
            </a:extLst>
          </p:cNvPr>
          <p:cNvSpPr txBox="1">
            <a:spLocks/>
          </p:cNvSpPr>
          <p:nvPr/>
        </p:nvSpPr>
        <p:spPr>
          <a:xfrm>
            <a:off x="58994" y="6953183"/>
            <a:ext cx="4460848" cy="54568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a:lnSpc>
                <a:spcPct val="100000"/>
              </a:lnSpc>
            </a:pPr>
            <a:r>
              <a:rPr lang="en-US" altLang="ja-JP" sz="1800" dirty="0">
                <a:latin typeface="HGSｺﾞｼｯｸE" panose="020B0900000000000000" pitchFamily="50" charset="-128"/>
                <a:ea typeface="HGSｺﾞｼｯｸE" panose="020B0900000000000000" pitchFamily="50" charset="-128"/>
              </a:rPr>
              <a:t>M5Stack</a:t>
            </a:r>
            <a:r>
              <a:rPr lang="ja-JP" altLang="en-US" sz="1800" dirty="0">
                <a:latin typeface="HGSｺﾞｼｯｸE" panose="020B0900000000000000" pitchFamily="50" charset="-128"/>
                <a:ea typeface="HGSｺﾞｼｯｸE" panose="020B0900000000000000" pitchFamily="50" charset="-128"/>
              </a:rPr>
              <a:t>横の</a:t>
            </a:r>
            <a:r>
              <a:rPr lang="en-US" altLang="ja-JP" sz="1800" dirty="0">
                <a:latin typeface="HGSｺﾞｼｯｸE" panose="020B0900000000000000" pitchFamily="50" charset="-128"/>
                <a:ea typeface="HGSｺﾞｼｯｸE" panose="020B0900000000000000" pitchFamily="50" charset="-128"/>
              </a:rPr>
              <a:t>LED</a:t>
            </a:r>
            <a:r>
              <a:rPr lang="ja-JP" altLang="en-US" sz="1800" dirty="0">
                <a:latin typeface="HGSｺﾞｼｯｸE" panose="020B0900000000000000" pitchFamily="50" charset="-128"/>
                <a:ea typeface="HGSｺﾞｼｯｸE" panose="020B0900000000000000" pitchFamily="50" charset="-128"/>
              </a:rPr>
              <a:t>を光らせるブロック</a:t>
            </a:r>
            <a:endParaRPr lang="en-US" altLang="ja-JP" sz="1800" dirty="0">
              <a:latin typeface="HGSｺﾞｼｯｸE" panose="020B0900000000000000" pitchFamily="50" charset="-128"/>
              <a:ea typeface="HGSｺﾞｼｯｸE" panose="020B0900000000000000" pitchFamily="50" charset="-128"/>
            </a:endParaRPr>
          </a:p>
        </p:txBody>
      </p:sp>
      <p:sp>
        <p:nvSpPr>
          <p:cNvPr id="19" name="楕円 18">
            <a:extLst>
              <a:ext uri="{FF2B5EF4-FFF2-40B4-BE49-F238E27FC236}">
                <a16:creationId xmlns:a16="http://schemas.microsoft.com/office/drawing/2014/main" id="{7C756415-2B2B-4B01-8194-7990C725C7D2}"/>
              </a:ext>
            </a:extLst>
          </p:cNvPr>
          <p:cNvSpPr/>
          <p:nvPr/>
        </p:nvSpPr>
        <p:spPr>
          <a:xfrm>
            <a:off x="3112734" y="5593783"/>
            <a:ext cx="409575" cy="45305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BB9D6E9F-3977-4791-ABC8-C5FF53EF80BF}"/>
              </a:ext>
            </a:extLst>
          </p:cNvPr>
          <p:cNvCxnSpPr>
            <a:cxnSpLocks/>
            <a:stCxn id="19" idx="4"/>
            <a:endCxn id="23" idx="0"/>
          </p:cNvCxnSpPr>
          <p:nvPr/>
        </p:nvCxnSpPr>
        <p:spPr>
          <a:xfrm flipH="1">
            <a:off x="3163778" y="6046837"/>
            <a:ext cx="153744" cy="2531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4498E84-55F4-4F10-96AF-FADF104F55E2}"/>
              </a:ext>
            </a:extLst>
          </p:cNvPr>
          <p:cNvSpPr txBox="1"/>
          <p:nvPr/>
        </p:nvSpPr>
        <p:spPr>
          <a:xfrm>
            <a:off x="873381" y="6299955"/>
            <a:ext cx="4580794"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ここをクリックして色を変えられる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8D992EEB-5AB2-4311-B153-B58B610ACFD4}"/>
              </a:ext>
            </a:extLst>
          </p:cNvPr>
          <p:cNvSpPr>
            <a:spLocks noGrp="1"/>
          </p:cNvSpPr>
          <p:nvPr>
            <p:ph type="sldNum" sz="quarter" idx="12"/>
          </p:nvPr>
        </p:nvSpPr>
        <p:spPr>
          <a:xfrm>
            <a:off x="0" y="-17051"/>
            <a:ext cx="1203008" cy="402483"/>
          </a:xfrm>
        </p:spPr>
        <p:txBody>
          <a:bodyPr/>
          <a:lstStyle/>
          <a:p>
            <a:pPr algn="l"/>
            <a:fld id="{A742806C-2382-4B4D-8F82-E2EF329BD941}" type="slidenum">
              <a:rPr kumimoji="1" lang="ja-JP" altLang="en-US" smtClean="0"/>
              <a:pPr algn="l"/>
              <a:t>12</a:t>
            </a:fld>
            <a:endParaRPr kumimoji="1" lang="ja-JP" altLang="en-US" dirty="0"/>
          </a:p>
        </p:txBody>
      </p:sp>
    </p:spTree>
    <p:extLst>
      <p:ext uri="{BB962C8B-B14F-4D97-AF65-F5344CB8AC3E}">
        <p14:creationId xmlns:p14="http://schemas.microsoft.com/office/powerpoint/2010/main" val="1997311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31D51221-AC0B-4EA7-B06F-268003981E03}"/>
              </a:ext>
            </a:extLst>
          </p:cNvPr>
          <p:cNvSpPr txBox="1">
            <a:spLocks/>
          </p:cNvSpPr>
          <p:nvPr/>
        </p:nvSpPr>
        <p:spPr>
          <a:xfrm>
            <a:off x="0" y="442452"/>
            <a:ext cx="5545394" cy="110612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ブロックをくっつけて書き込んでみましょう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（ラベルのブロックは残しておいても大丈夫）</a:t>
            </a:r>
            <a:endParaRPr lang="en-US" altLang="ja-JP" sz="2000" dirty="0">
              <a:latin typeface="HGSｺﾞｼｯｸE" panose="020B0900000000000000" pitchFamily="50" charset="-128"/>
              <a:ea typeface="HGSｺﾞｼｯｸE" panose="020B0900000000000000" pitchFamily="50" charset="-128"/>
            </a:endParaRPr>
          </a:p>
        </p:txBody>
      </p:sp>
      <p:pic>
        <p:nvPicPr>
          <p:cNvPr id="7" name="図 6">
            <a:extLst>
              <a:ext uri="{FF2B5EF4-FFF2-40B4-BE49-F238E27FC236}">
                <a16:creationId xmlns:a16="http://schemas.microsoft.com/office/drawing/2014/main" id="{C440425F-14B6-4A23-ACB4-42E464A944C2}"/>
              </a:ext>
            </a:extLst>
          </p:cNvPr>
          <p:cNvPicPr>
            <a:picLocks noChangeAspect="1"/>
          </p:cNvPicPr>
          <p:nvPr/>
        </p:nvPicPr>
        <p:blipFill>
          <a:blip r:embed="rId2"/>
          <a:stretch>
            <a:fillRect/>
          </a:stretch>
        </p:blipFill>
        <p:spPr>
          <a:xfrm>
            <a:off x="1156072" y="1366711"/>
            <a:ext cx="3034556" cy="865225"/>
          </a:xfrm>
          <a:prstGeom prst="rect">
            <a:avLst/>
          </a:prstGeom>
        </p:spPr>
      </p:pic>
      <p:sp>
        <p:nvSpPr>
          <p:cNvPr id="8" name="コンテンツ プレースホルダー 2">
            <a:extLst>
              <a:ext uri="{FF2B5EF4-FFF2-40B4-BE49-F238E27FC236}">
                <a16:creationId xmlns:a16="http://schemas.microsoft.com/office/drawing/2014/main" id="{773C11D6-F278-4701-B761-E0D6C0501D61}"/>
              </a:ext>
            </a:extLst>
          </p:cNvPr>
          <p:cNvSpPr txBox="1">
            <a:spLocks/>
          </p:cNvSpPr>
          <p:nvPr/>
        </p:nvSpPr>
        <p:spPr>
          <a:xfrm>
            <a:off x="137978" y="3715273"/>
            <a:ext cx="5070744" cy="86522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highlight>
                  <a:srgbClr val="FFFF00"/>
                </a:highlight>
                <a:latin typeface="HGSｺﾞｼｯｸE" panose="020B0900000000000000" pitchFamily="50" charset="-128"/>
                <a:ea typeface="HGSｺﾞｼｯｸE" panose="020B0900000000000000" pitchFamily="50" charset="-128"/>
              </a:rPr>
              <a:t>「</a:t>
            </a:r>
            <a:r>
              <a:rPr lang="en-US" altLang="ja-JP" sz="2000" dirty="0">
                <a:highlight>
                  <a:srgbClr val="FFFF00"/>
                </a:highlight>
                <a:latin typeface="HGSｺﾞｼｯｸE" panose="020B0900000000000000" pitchFamily="50" charset="-128"/>
                <a:ea typeface="HGSｺﾞｼｯｸE" panose="020B0900000000000000" pitchFamily="50" charset="-128"/>
              </a:rPr>
              <a:t>RGB</a:t>
            </a:r>
            <a:r>
              <a:rPr lang="ja-JP" altLang="en-US" sz="2000" dirty="0">
                <a:highlight>
                  <a:srgbClr val="FFFF00"/>
                </a:highlight>
                <a:latin typeface="HGSｺﾞｼｯｸE" panose="020B0900000000000000" pitchFamily="50" charset="-128"/>
                <a:ea typeface="HGSｺﾞｼｯｸE" panose="020B0900000000000000" pitchFamily="50" charset="-128"/>
              </a:rPr>
              <a:t>カラー」に入っている別のブロックを使っていろいろな色に変えてみよう！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263C6963-1620-47EC-BA1C-F0089B587A37}"/>
              </a:ext>
            </a:extLst>
          </p:cNvPr>
          <p:cNvSpPr txBox="1">
            <a:spLocks/>
          </p:cNvSpPr>
          <p:nvPr/>
        </p:nvSpPr>
        <p:spPr>
          <a:xfrm>
            <a:off x="1075082" y="2406765"/>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pic>
        <p:nvPicPr>
          <p:cNvPr id="12" name="図 11" descr="モニター, 屋内, 電子レンジ, テーブル が含まれている画像&#10;&#10;自動的に生成された説明">
            <a:extLst>
              <a:ext uri="{FF2B5EF4-FFF2-40B4-BE49-F238E27FC236}">
                <a16:creationId xmlns:a16="http://schemas.microsoft.com/office/drawing/2014/main" id="{C0FB1673-C942-4E33-9984-5EE491FD5105}"/>
              </a:ext>
            </a:extLst>
          </p:cNvPr>
          <p:cNvPicPr>
            <a:picLocks noChangeAspect="1"/>
          </p:cNvPicPr>
          <p:nvPr/>
        </p:nvPicPr>
        <p:blipFill rotWithShape="1">
          <a:blip r:embed="rId3">
            <a:extLst>
              <a:ext uri="{28A0092B-C50C-407E-A947-70E740481C1C}">
                <a14:useLocalDpi xmlns:a14="http://schemas.microsoft.com/office/drawing/2010/main" val="0"/>
              </a:ext>
            </a:extLst>
          </a:blip>
          <a:srcRect l="8228" t="11462" r="14128" b="32981"/>
          <a:stretch/>
        </p:blipFill>
        <p:spPr>
          <a:xfrm>
            <a:off x="634180" y="4976902"/>
            <a:ext cx="2168013" cy="2068386"/>
          </a:xfrm>
          <a:prstGeom prst="rect">
            <a:avLst/>
          </a:prstGeom>
        </p:spPr>
      </p:pic>
      <p:sp>
        <p:nvSpPr>
          <p:cNvPr id="15" name="テキスト ボックス 14">
            <a:extLst>
              <a:ext uri="{FF2B5EF4-FFF2-40B4-BE49-F238E27FC236}">
                <a16:creationId xmlns:a16="http://schemas.microsoft.com/office/drawing/2014/main" id="{C6019236-ECFC-464E-BFAA-AB9BA54E74B0}"/>
              </a:ext>
            </a:extLst>
          </p:cNvPr>
          <p:cNvSpPr txBox="1"/>
          <p:nvPr/>
        </p:nvSpPr>
        <p:spPr>
          <a:xfrm>
            <a:off x="874162" y="4578645"/>
            <a:ext cx="1688047" cy="400110"/>
          </a:xfrm>
          <a:prstGeom prst="rect">
            <a:avLst/>
          </a:prstGeom>
          <a:noFill/>
        </p:spPr>
        <p:txBody>
          <a:bodyPr wrap="square" rtlCol="0">
            <a:spAutoFit/>
          </a:bodyPr>
          <a:lstStyle/>
          <a:p>
            <a:pPr algn="ctr"/>
            <a:r>
              <a:rPr kumimoji="1" lang="en-US" altLang="ja-JP" sz="2000" dirty="0">
                <a:latin typeface="HGｺﾞｼｯｸE" panose="020B0909000000000000" pitchFamily="49" charset="-128"/>
                <a:ea typeface="HGｺﾞｼｯｸE" panose="020B0909000000000000" pitchFamily="49" charset="-128"/>
              </a:rPr>
              <a:t>LED</a:t>
            </a:r>
            <a:r>
              <a:rPr kumimoji="1" lang="ja-JP" altLang="en-US" sz="2000" dirty="0">
                <a:latin typeface="HGｺﾞｼｯｸE" panose="020B0909000000000000" pitchFamily="49" charset="-128"/>
                <a:ea typeface="HGｺﾞｼｯｸE" panose="020B0909000000000000" pitchFamily="49" charset="-128"/>
              </a:rPr>
              <a:t>の番号</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6" name="テキスト ボックス 15">
            <a:extLst>
              <a:ext uri="{FF2B5EF4-FFF2-40B4-BE49-F238E27FC236}">
                <a16:creationId xmlns:a16="http://schemas.microsoft.com/office/drawing/2014/main" id="{E6D593B1-89F6-43D7-A4DE-8330D4EC6434}"/>
              </a:ext>
            </a:extLst>
          </p:cNvPr>
          <p:cNvSpPr txBox="1"/>
          <p:nvPr/>
        </p:nvSpPr>
        <p:spPr>
          <a:xfrm>
            <a:off x="2772697" y="5115975"/>
            <a:ext cx="426650" cy="1631216"/>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①②③④⑤</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8" name="テキスト ボックス 17">
            <a:extLst>
              <a:ext uri="{FF2B5EF4-FFF2-40B4-BE49-F238E27FC236}">
                <a16:creationId xmlns:a16="http://schemas.microsoft.com/office/drawing/2014/main" id="{E51EFFC5-038D-4389-B691-AA2FDAE11EF0}"/>
              </a:ext>
            </a:extLst>
          </p:cNvPr>
          <p:cNvSpPr txBox="1"/>
          <p:nvPr/>
        </p:nvSpPr>
        <p:spPr>
          <a:xfrm>
            <a:off x="237026" y="5115975"/>
            <a:ext cx="426650" cy="1631216"/>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⑩⑨⑧⑦⑥</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20" name="図 19" descr="屋内, テーブル, 座る, コンピュータ が含まれている画像&#10;&#10;自動的に生成された説明">
            <a:extLst>
              <a:ext uri="{FF2B5EF4-FFF2-40B4-BE49-F238E27FC236}">
                <a16:creationId xmlns:a16="http://schemas.microsoft.com/office/drawing/2014/main" id="{3827F3E7-E009-42FC-9764-6B0716846440}"/>
              </a:ext>
            </a:extLst>
          </p:cNvPr>
          <p:cNvPicPr>
            <a:picLocks noChangeAspect="1"/>
          </p:cNvPicPr>
          <p:nvPr/>
        </p:nvPicPr>
        <p:blipFill rotWithShape="1">
          <a:blip r:embed="rId4">
            <a:extLst>
              <a:ext uri="{28A0092B-C50C-407E-A947-70E740481C1C}">
                <a14:useLocalDpi xmlns:a14="http://schemas.microsoft.com/office/drawing/2010/main" val="0"/>
              </a:ext>
            </a:extLst>
          </a:blip>
          <a:srcRect t="17320" r="13604" b="22357"/>
          <a:stretch/>
        </p:blipFill>
        <p:spPr>
          <a:xfrm>
            <a:off x="3645393" y="4578645"/>
            <a:ext cx="1563329" cy="1455393"/>
          </a:xfrm>
          <a:prstGeom prst="rect">
            <a:avLst/>
          </a:prstGeom>
        </p:spPr>
      </p:pic>
      <p:sp>
        <p:nvSpPr>
          <p:cNvPr id="21" name="テキスト ボックス 20">
            <a:extLst>
              <a:ext uri="{FF2B5EF4-FFF2-40B4-BE49-F238E27FC236}">
                <a16:creationId xmlns:a16="http://schemas.microsoft.com/office/drawing/2014/main" id="{579EB6D6-0C2A-4580-915C-B6DB4E0C062D}"/>
              </a:ext>
            </a:extLst>
          </p:cNvPr>
          <p:cNvSpPr txBox="1"/>
          <p:nvPr/>
        </p:nvSpPr>
        <p:spPr>
          <a:xfrm>
            <a:off x="237026" y="7117223"/>
            <a:ext cx="5045467" cy="369332"/>
          </a:xfrm>
          <a:prstGeom prst="rect">
            <a:avLst/>
          </a:prstGeom>
          <a:noFill/>
        </p:spPr>
        <p:txBody>
          <a:bodyPr wrap="square" rtlCol="0">
            <a:spAutoFit/>
          </a:bodyPr>
          <a:lstStyle/>
          <a:p>
            <a:pPr algn="r"/>
            <a:r>
              <a:rPr kumimoji="1" lang="ja-JP" altLang="en-US" dirty="0">
                <a:latin typeface="+mn-ea"/>
              </a:rPr>
              <a:t>次からいよいよ本格的なプログラムを作るよ→</a:t>
            </a:r>
            <a:endParaRPr kumimoji="1" lang="en-US" altLang="ja-JP" dirty="0">
              <a:latin typeface="+mn-ea"/>
            </a:endParaRPr>
          </a:p>
        </p:txBody>
      </p:sp>
      <p:sp>
        <p:nvSpPr>
          <p:cNvPr id="2" name="楕円 1">
            <a:extLst>
              <a:ext uri="{FF2B5EF4-FFF2-40B4-BE49-F238E27FC236}">
                <a16:creationId xmlns:a16="http://schemas.microsoft.com/office/drawing/2014/main" id="{D255F945-289B-402B-85E5-7D79A4630010}"/>
              </a:ext>
            </a:extLst>
          </p:cNvPr>
          <p:cNvSpPr/>
          <p:nvPr/>
        </p:nvSpPr>
        <p:spPr>
          <a:xfrm>
            <a:off x="93734" y="3141405"/>
            <a:ext cx="1130383"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3B1F1B2-9E73-4AFA-9F81-37907AAAAE1E}"/>
              </a:ext>
            </a:extLst>
          </p:cNvPr>
          <p:cNvSpPr txBox="1"/>
          <p:nvPr/>
        </p:nvSpPr>
        <p:spPr>
          <a:xfrm>
            <a:off x="158005" y="3178756"/>
            <a:ext cx="1031335"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応用</a:t>
            </a:r>
          </a:p>
        </p:txBody>
      </p:sp>
      <p:sp>
        <p:nvSpPr>
          <p:cNvPr id="14" name="吹き出し: 円形 13">
            <a:extLst>
              <a:ext uri="{FF2B5EF4-FFF2-40B4-BE49-F238E27FC236}">
                <a16:creationId xmlns:a16="http://schemas.microsoft.com/office/drawing/2014/main" id="{F01188C2-A5F4-4176-9824-FD6E35A2334C}"/>
              </a:ext>
            </a:extLst>
          </p:cNvPr>
          <p:cNvSpPr/>
          <p:nvPr/>
        </p:nvSpPr>
        <p:spPr>
          <a:xfrm>
            <a:off x="3837117" y="6091225"/>
            <a:ext cx="1343417" cy="764602"/>
          </a:xfrm>
          <a:prstGeom prst="wedgeEllipseCallout">
            <a:avLst/>
          </a:prstGeom>
          <a:no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E78AB47-7576-4C5C-B292-AC035A44BD39}"/>
              </a:ext>
            </a:extLst>
          </p:cNvPr>
          <p:cNvSpPr txBox="1"/>
          <p:nvPr/>
        </p:nvSpPr>
        <p:spPr>
          <a:xfrm>
            <a:off x="3850377" y="6332333"/>
            <a:ext cx="1688047"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虹色にも！</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 name="スライド番号プレースホルダー 3">
            <a:extLst>
              <a:ext uri="{FF2B5EF4-FFF2-40B4-BE49-F238E27FC236}">
                <a16:creationId xmlns:a16="http://schemas.microsoft.com/office/drawing/2014/main" id="{791A39E5-C37A-4530-9790-56E688528C3D}"/>
              </a:ext>
            </a:extLst>
          </p:cNvPr>
          <p:cNvSpPr>
            <a:spLocks noGrp="1"/>
          </p:cNvSpPr>
          <p:nvPr>
            <p:ph type="sldNum" sz="quarter" idx="12"/>
          </p:nvPr>
        </p:nvSpPr>
        <p:spPr/>
        <p:txBody>
          <a:bodyPr/>
          <a:lstStyle/>
          <a:p>
            <a:fld id="{A742806C-2382-4B4D-8F82-E2EF329BD941}" type="slidenum">
              <a:rPr kumimoji="1" lang="ja-JP" altLang="en-US" smtClean="0"/>
              <a:t>13</a:t>
            </a:fld>
            <a:endParaRPr kumimoji="1" lang="ja-JP" altLang="en-US"/>
          </a:p>
        </p:txBody>
      </p:sp>
    </p:spTree>
    <p:extLst>
      <p:ext uri="{BB962C8B-B14F-4D97-AF65-F5344CB8AC3E}">
        <p14:creationId xmlns:p14="http://schemas.microsoft.com/office/powerpoint/2010/main" val="1219348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18968"/>
            <a:ext cx="5228712" cy="1080733"/>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④</a:t>
            </a:r>
            <a:r>
              <a:rPr lang="en-US" altLang="ja-JP" sz="2800" dirty="0">
                <a:latin typeface="HGS創英角ﾎﾟｯﾌﾟ体" panose="040B0A00000000000000" pitchFamily="50" charset="-128"/>
                <a:ea typeface="HGS創英角ﾎﾟｯﾌﾟ体" panose="040B0A00000000000000" pitchFamily="50" charset="-128"/>
              </a:rPr>
              <a:t>ANGLE</a:t>
            </a:r>
            <a:r>
              <a:rPr lang="ja-JP" altLang="en-US" sz="2800" dirty="0">
                <a:latin typeface="HGS創英角ﾎﾟｯﾌﾟ体" panose="040B0A00000000000000" pitchFamily="50" charset="-128"/>
                <a:ea typeface="HGS創英角ﾎﾟｯﾌﾟ体" panose="040B0A00000000000000" pitchFamily="50" charset="-128"/>
              </a:rPr>
              <a:t>で明るさを変えよう</a:t>
            </a:r>
            <a:endParaRPr kumimoji="1" lang="ja-JP" altLang="en-US" dirty="0"/>
          </a:p>
        </p:txBody>
      </p:sp>
      <p:sp>
        <p:nvSpPr>
          <p:cNvPr id="6" name="テキスト ボックス 5">
            <a:extLst>
              <a:ext uri="{FF2B5EF4-FFF2-40B4-BE49-F238E27FC236}">
                <a16:creationId xmlns:a16="http://schemas.microsoft.com/office/drawing/2014/main" id="{1AE7213A-19B0-461D-B86B-FBF827A453E2}"/>
              </a:ext>
            </a:extLst>
          </p:cNvPr>
          <p:cNvSpPr txBox="1"/>
          <p:nvPr/>
        </p:nvSpPr>
        <p:spPr>
          <a:xfrm>
            <a:off x="784588" y="148193"/>
            <a:ext cx="106541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アングル</a:t>
            </a:r>
          </a:p>
        </p:txBody>
      </p:sp>
      <p:cxnSp>
        <p:nvCxnSpPr>
          <p:cNvPr id="18" name="直線コネクタ 17">
            <a:extLst>
              <a:ext uri="{FF2B5EF4-FFF2-40B4-BE49-F238E27FC236}">
                <a16:creationId xmlns:a16="http://schemas.microsoft.com/office/drawing/2014/main" id="{08392BC6-46DF-490B-822D-C99944111AB4}"/>
              </a:ext>
            </a:extLst>
          </p:cNvPr>
          <p:cNvCxnSpPr/>
          <p:nvPr/>
        </p:nvCxnSpPr>
        <p:spPr>
          <a:xfrm>
            <a:off x="58994" y="4784663"/>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コンテンツ プレースホルダー 2">
            <a:extLst>
              <a:ext uri="{FF2B5EF4-FFF2-40B4-BE49-F238E27FC236}">
                <a16:creationId xmlns:a16="http://schemas.microsoft.com/office/drawing/2014/main" id="{B31C6A0C-12FE-4E4E-804C-EE1B7E2FCAC3}"/>
              </a:ext>
            </a:extLst>
          </p:cNvPr>
          <p:cNvSpPr txBox="1">
            <a:spLocks/>
          </p:cNvSpPr>
          <p:nvPr/>
        </p:nvSpPr>
        <p:spPr>
          <a:xfrm>
            <a:off x="-1" y="4904587"/>
            <a:ext cx="3336115" cy="5120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使うセンサ：</a:t>
            </a:r>
            <a:r>
              <a:rPr lang="en-US" altLang="ja-JP" sz="2400" dirty="0">
                <a:latin typeface="HGS創英角ﾎﾟｯﾌﾟ体" panose="040B0A00000000000000" pitchFamily="50" charset="-128"/>
                <a:ea typeface="HGS創英角ﾎﾟｯﾌﾟ体" panose="040B0A00000000000000" pitchFamily="50" charset="-128"/>
              </a:rPr>
              <a:t>ANGLE</a:t>
            </a:r>
          </a:p>
        </p:txBody>
      </p:sp>
      <p:sp>
        <p:nvSpPr>
          <p:cNvPr id="7" name="テキスト ボックス 6">
            <a:extLst>
              <a:ext uri="{FF2B5EF4-FFF2-40B4-BE49-F238E27FC236}">
                <a16:creationId xmlns:a16="http://schemas.microsoft.com/office/drawing/2014/main" id="{66136598-DD66-4BF1-A3D2-E99B5A1ED2DE}"/>
              </a:ext>
            </a:extLst>
          </p:cNvPr>
          <p:cNvSpPr txBox="1"/>
          <p:nvPr/>
        </p:nvSpPr>
        <p:spPr>
          <a:xfrm>
            <a:off x="2106860" y="2899295"/>
            <a:ext cx="1111267"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ANGLE</a:t>
            </a:r>
            <a:r>
              <a:rPr kumimoji="1" lang="ja-JP" altLang="en-US" sz="2000" dirty="0">
                <a:latin typeface="HGｺﾞｼｯｸE" panose="020B0909000000000000" pitchFamily="49" charset="-128"/>
                <a:ea typeface="HGｺﾞｼｯｸE" panose="020B0909000000000000" pitchFamily="49" charset="-128"/>
              </a:rPr>
              <a:t>を回すと</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 name="図 2" descr="屋内, 座る, 小さい, ホワイト が含まれている画像&#10;&#10;自動的に生成された説明">
            <a:extLst>
              <a:ext uri="{FF2B5EF4-FFF2-40B4-BE49-F238E27FC236}">
                <a16:creationId xmlns:a16="http://schemas.microsoft.com/office/drawing/2014/main" id="{5B809BE3-E720-4B54-8F0E-2EF15F880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218128" y="1238866"/>
            <a:ext cx="2161047" cy="2881396"/>
          </a:xfrm>
          <a:prstGeom prst="rect">
            <a:avLst/>
          </a:prstGeom>
        </p:spPr>
      </p:pic>
      <p:pic>
        <p:nvPicPr>
          <p:cNvPr id="9" name="図 8" descr="屋内, 座る, 小さい, テーブル が含まれている画像&#10;&#10;自動的に生成された説明">
            <a:extLst>
              <a:ext uri="{FF2B5EF4-FFF2-40B4-BE49-F238E27FC236}">
                <a16:creationId xmlns:a16="http://schemas.microsoft.com/office/drawing/2014/main" id="{3748509C-EB06-4BF7-87C6-04FDB00A6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1238866"/>
            <a:ext cx="2161048" cy="2881397"/>
          </a:xfrm>
          <a:prstGeom prst="rect">
            <a:avLst/>
          </a:prstGeom>
        </p:spPr>
      </p:pic>
      <p:sp>
        <p:nvSpPr>
          <p:cNvPr id="12" name="矢印: 右 11">
            <a:extLst>
              <a:ext uri="{FF2B5EF4-FFF2-40B4-BE49-F238E27FC236}">
                <a16:creationId xmlns:a16="http://schemas.microsoft.com/office/drawing/2014/main" id="{ADD48DDC-4CC0-45A3-BDC1-F7F797CA041F}"/>
              </a:ext>
            </a:extLst>
          </p:cNvPr>
          <p:cNvSpPr/>
          <p:nvPr/>
        </p:nvSpPr>
        <p:spPr>
          <a:xfrm>
            <a:off x="2490638" y="241634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descr="屋内, ホワイト, 座る, 小さい が含まれている画像&#10;&#10;自動的に生成された説明">
            <a:extLst>
              <a:ext uri="{FF2B5EF4-FFF2-40B4-BE49-F238E27FC236}">
                <a16:creationId xmlns:a16="http://schemas.microsoft.com/office/drawing/2014/main" id="{16FA503C-7F07-4E6D-AC6C-D5B52A1F1A71}"/>
              </a:ext>
            </a:extLst>
          </p:cNvPr>
          <p:cNvPicPr>
            <a:picLocks noChangeAspect="1"/>
          </p:cNvPicPr>
          <p:nvPr/>
        </p:nvPicPr>
        <p:blipFill rotWithShape="1">
          <a:blip r:embed="rId4">
            <a:extLst>
              <a:ext uri="{28A0092B-C50C-407E-A947-70E740481C1C}">
                <a14:useLocalDpi xmlns:a14="http://schemas.microsoft.com/office/drawing/2010/main" val="0"/>
              </a:ext>
            </a:extLst>
          </a:blip>
          <a:srcRect l="10858" t="12802" r="14953" b="26410"/>
          <a:stretch/>
        </p:blipFill>
        <p:spPr>
          <a:xfrm>
            <a:off x="311044" y="5614132"/>
            <a:ext cx="1538958" cy="1681293"/>
          </a:xfrm>
          <a:prstGeom prst="rect">
            <a:avLst/>
          </a:prstGeom>
        </p:spPr>
      </p:pic>
      <p:pic>
        <p:nvPicPr>
          <p:cNvPr id="15" name="図 14" descr="屋内, ホワイト, 座る, 小さい が含まれている画像&#10;&#10;自動的に生成された説明">
            <a:extLst>
              <a:ext uri="{FF2B5EF4-FFF2-40B4-BE49-F238E27FC236}">
                <a16:creationId xmlns:a16="http://schemas.microsoft.com/office/drawing/2014/main" id="{12225A04-7584-4235-A457-63ED8EA8CCDC}"/>
              </a:ext>
            </a:extLst>
          </p:cNvPr>
          <p:cNvPicPr>
            <a:picLocks noChangeAspect="1"/>
          </p:cNvPicPr>
          <p:nvPr/>
        </p:nvPicPr>
        <p:blipFill rotWithShape="1">
          <a:blip r:embed="rId5">
            <a:extLst>
              <a:ext uri="{28A0092B-C50C-407E-A947-70E740481C1C}">
                <a14:useLocalDpi xmlns:a14="http://schemas.microsoft.com/office/drawing/2010/main" val="0"/>
              </a:ext>
            </a:extLst>
          </a:blip>
          <a:srcRect l="33993" t="46405" r="42513" b="32656"/>
          <a:stretch/>
        </p:blipFill>
        <p:spPr>
          <a:xfrm>
            <a:off x="3336114" y="5408650"/>
            <a:ext cx="1065776" cy="1266364"/>
          </a:xfrm>
          <a:prstGeom prst="rect">
            <a:avLst/>
          </a:prstGeom>
        </p:spPr>
      </p:pic>
      <p:sp>
        <p:nvSpPr>
          <p:cNvPr id="16" name="テキスト ボックス 15">
            <a:extLst>
              <a:ext uri="{FF2B5EF4-FFF2-40B4-BE49-F238E27FC236}">
                <a16:creationId xmlns:a16="http://schemas.microsoft.com/office/drawing/2014/main" id="{6956087E-8492-4E3C-BD34-B00E99F622FF}"/>
              </a:ext>
            </a:extLst>
          </p:cNvPr>
          <p:cNvSpPr txBox="1"/>
          <p:nvPr/>
        </p:nvSpPr>
        <p:spPr>
          <a:xfrm>
            <a:off x="4430755" y="5327069"/>
            <a:ext cx="668601" cy="400110"/>
          </a:xfrm>
          <a:prstGeom prst="rect">
            <a:avLst/>
          </a:prstGeom>
          <a:noFill/>
        </p:spPr>
        <p:txBody>
          <a:bodyPr wrap="square" rtlCol="0">
            <a:spAutoFit/>
          </a:bodyPr>
          <a:lstStyle/>
          <a:p>
            <a:pPr algn="ctr"/>
            <a:r>
              <a:rPr kumimoji="1" lang="en-US" altLang="ja-JP" sz="2000" dirty="0">
                <a:latin typeface="HGｺﾞｼｯｸE" panose="020B0909000000000000" pitchFamily="49" charset="-128"/>
                <a:ea typeface="HGｺﾞｼｯｸE" panose="020B0909000000000000" pitchFamily="49" charset="-128"/>
              </a:rPr>
              <a:t>0</a:t>
            </a:r>
          </a:p>
        </p:txBody>
      </p:sp>
      <p:sp>
        <p:nvSpPr>
          <p:cNvPr id="17" name="テキスト ボックス 16">
            <a:extLst>
              <a:ext uri="{FF2B5EF4-FFF2-40B4-BE49-F238E27FC236}">
                <a16:creationId xmlns:a16="http://schemas.microsoft.com/office/drawing/2014/main" id="{F1A2420B-2B85-424A-B15F-6A1E90285BB0}"/>
              </a:ext>
            </a:extLst>
          </p:cNvPr>
          <p:cNvSpPr txBox="1"/>
          <p:nvPr/>
        </p:nvSpPr>
        <p:spPr>
          <a:xfrm>
            <a:off x="2300513" y="5385104"/>
            <a:ext cx="826600" cy="400110"/>
          </a:xfrm>
          <a:prstGeom prst="rect">
            <a:avLst/>
          </a:prstGeom>
          <a:noFill/>
        </p:spPr>
        <p:txBody>
          <a:bodyPr wrap="square" rtlCol="0">
            <a:spAutoFit/>
          </a:bodyPr>
          <a:lstStyle/>
          <a:p>
            <a:pPr algn="ctr"/>
            <a:r>
              <a:rPr kumimoji="1" lang="en-US" altLang="ja-JP" sz="2000" dirty="0">
                <a:latin typeface="HGｺﾞｼｯｸE" panose="020B0909000000000000" pitchFamily="49" charset="-128"/>
                <a:ea typeface="HGｺﾞｼｯｸE" panose="020B0909000000000000" pitchFamily="49" charset="-128"/>
              </a:rPr>
              <a:t>1024</a:t>
            </a:r>
          </a:p>
        </p:txBody>
      </p:sp>
      <p:pic>
        <p:nvPicPr>
          <p:cNvPr id="1030" name="Picture 6" descr="「右回り　矢印」の画像検索結果">
            <a:extLst>
              <a:ext uri="{FF2B5EF4-FFF2-40B4-BE49-F238E27FC236}">
                <a16:creationId xmlns:a16="http://schemas.microsoft.com/office/drawing/2014/main" id="{38C708E6-6426-422F-832B-CED614229B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943948">
            <a:off x="2867609" y="5146927"/>
            <a:ext cx="1794294" cy="19935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右回り　矢印」の画像検索結果">
            <a:extLst>
              <a:ext uri="{FF2B5EF4-FFF2-40B4-BE49-F238E27FC236}">
                <a16:creationId xmlns:a16="http://schemas.microsoft.com/office/drawing/2014/main" id="{53E3BA82-D50D-4636-A430-6CAAD22A8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559302">
            <a:off x="2996653" y="5146926"/>
            <a:ext cx="1794294" cy="1993541"/>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01BAB04F-CFD0-4CB7-BD18-6BA2BAEC18DD}"/>
              </a:ext>
            </a:extLst>
          </p:cNvPr>
          <p:cNvSpPr txBox="1"/>
          <p:nvPr/>
        </p:nvSpPr>
        <p:spPr>
          <a:xfrm>
            <a:off x="1933977" y="7155345"/>
            <a:ext cx="3661558"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左右に回すことで値が変わる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A0DDBB98-A2F8-4C30-9300-0CAE495FCE4C}"/>
              </a:ext>
            </a:extLst>
          </p:cNvPr>
          <p:cNvSpPr>
            <a:spLocks noGrp="1"/>
          </p:cNvSpPr>
          <p:nvPr>
            <p:ph type="sldNum" sz="quarter" idx="12"/>
          </p:nvPr>
        </p:nvSpPr>
        <p:spPr>
          <a:xfrm>
            <a:off x="-1" y="0"/>
            <a:ext cx="1203008" cy="402483"/>
          </a:xfrm>
        </p:spPr>
        <p:txBody>
          <a:bodyPr/>
          <a:lstStyle/>
          <a:p>
            <a:pPr algn="l"/>
            <a:fld id="{A742806C-2382-4B4D-8F82-E2EF329BD941}" type="slidenum">
              <a:rPr kumimoji="1" lang="ja-JP" altLang="en-US" smtClean="0"/>
              <a:pPr algn="l"/>
              <a:t>14</a:t>
            </a:fld>
            <a:endParaRPr kumimoji="1" lang="ja-JP" altLang="en-US" dirty="0"/>
          </a:p>
        </p:txBody>
      </p:sp>
    </p:spTree>
    <p:extLst>
      <p:ext uri="{BB962C8B-B14F-4D97-AF65-F5344CB8AC3E}">
        <p14:creationId xmlns:p14="http://schemas.microsoft.com/office/powerpoint/2010/main" val="2697425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269C9D26-F4AC-4B77-8729-84B8D1CC3B16}"/>
              </a:ext>
            </a:extLst>
          </p:cNvPr>
          <p:cNvSpPr txBox="1">
            <a:spLocks/>
          </p:cNvSpPr>
          <p:nvPr/>
        </p:nvSpPr>
        <p:spPr>
          <a:xfrm>
            <a:off x="-19642" y="0"/>
            <a:ext cx="5270920"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今回使う基本的なブロック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8" name="図 7">
            <a:extLst>
              <a:ext uri="{FF2B5EF4-FFF2-40B4-BE49-F238E27FC236}">
                <a16:creationId xmlns:a16="http://schemas.microsoft.com/office/drawing/2014/main" id="{40C4F790-4BDD-4DE9-B4D2-0675A7A03415}"/>
              </a:ext>
            </a:extLst>
          </p:cNvPr>
          <p:cNvPicPr>
            <a:picLocks noChangeAspect="1"/>
          </p:cNvPicPr>
          <p:nvPr/>
        </p:nvPicPr>
        <p:blipFill>
          <a:blip r:embed="rId2"/>
          <a:stretch>
            <a:fillRect/>
          </a:stretch>
        </p:blipFill>
        <p:spPr>
          <a:xfrm>
            <a:off x="117989" y="2320036"/>
            <a:ext cx="1628775" cy="419100"/>
          </a:xfrm>
          <a:prstGeom prst="rect">
            <a:avLst/>
          </a:prstGeom>
        </p:spPr>
      </p:pic>
      <p:pic>
        <p:nvPicPr>
          <p:cNvPr id="9" name="図 8">
            <a:extLst>
              <a:ext uri="{FF2B5EF4-FFF2-40B4-BE49-F238E27FC236}">
                <a16:creationId xmlns:a16="http://schemas.microsoft.com/office/drawing/2014/main" id="{52F994D1-4CAD-4D45-80FB-20E622DFD1E7}"/>
              </a:ext>
            </a:extLst>
          </p:cNvPr>
          <p:cNvPicPr>
            <a:picLocks noChangeAspect="1"/>
          </p:cNvPicPr>
          <p:nvPr/>
        </p:nvPicPr>
        <p:blipFill>
          <a:blip r:embed="rId3"/>
          <a:stretch>
            <a:fillRect/>
          </a:stretch>
        </p:blipFill>
        <p:spPr>
          <a:xfrm>
            <a:off x="3025154" y="2318963"/>
            <a:ext cx="1684980" cy="421245"/>
          </a:xfrm>
          <a:prstGeom prst="rect">
            <a:avLst/>
          </a:prstGeom>
        </p:spPr>
      </p:pic>
      <p:sp>
        <p:nvSpPr>
          <p:cNvPr id="10" name="矢印: 右 9">
            <a:extLst>
              <a:ext uri="{FF2B5EF4-FFF2-40B4-BE49-F238E27FC236}">
                <a16:creationId xmlns:a16="http://schemas.microsoft.com/office/drawing/2014/main" id="{78F6F999-D4B9-41A2-B2BA-B625EF12158D}"/>
              </a:ext>
            </a:extLst>
          </p:cNvPr>
          <p:cNvSpPr/>
          <p:nvPr/>
        </p:nvSpPr>
        <p:spPr>
          <a:xfrm>
            <a:off x="2187009" y="231896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a:extLst>
              <a:ext uri="{FF2B5EF4-FFF2-40B4-BE49-F238E27FC236}">
                <a16:creationId xmlns:a16="http://schemas.microsoft.com/office/drawing/2014/main" id="{865F577C-1AFE-4FEE-8AE1-A250FC9C1DCE}"/>
              </a:ext>
            </a:extLst>
          </p:cNvPr>
          <p:cNvPicPr>
            <a:picLocks noChangeAspect="1"/>
          </p:cNvPicPr>
          <p:nvPr/>
        </p:nvPicPr>
        <p:blipFill>
          <a:blip r:embed="rId4"/>
          <a:stretch>
            <a:fillRect/>
          </a:stretch>
        </p:blipFill>
        <p:spPr>
          <a:xfrm>
            <a:off x="2882864" y="3279389"/>
            <a:ext cx="2396075" cy="415848"/>
          </a:xfrm>
          <a:prstGeom prst="rect">
            <a:avLst/>
          </a:prstGeom>
        </p:spPr>
      </p:pic>
      <p:sp>
        <p:nvSpPr>
          <p:cNvPr id="12" name="矢印: 右 11">
            <a:extLst>
              <a:ext uri="{FF2B5EF4-FFF2-40B4-BE49-F238E27FC236}">
                <a16:creationId xmlns:a16="http://schemas.microsoft.com/office/drawing/2014/main" id="{58430868-C0A0-4BCD-9577-E110A6B4AF3D}"/>
              </a:ext>
            </a:extLst>
          </p:cNvPr>
          <p:cNvSpPr/>
          <p:nvPr/>
        </p:nvSpPr>
        <p:spPr>
          <a:xfrm rot="5400000">
            <a:off x="3732921" y="279563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07C00A2D-BA4C-46E3-8D34-AE908A80A8CA}"/>
              </a:ext>
            </a:extLst>
          </p:cNvPr>
          <p:cNvSpPr txBox="1"/>
          <p:nvPr/>
        </p:nvSpPr>
        <p:spPr>
          <a:xfrm>
            <a:off x="-39284" y="2961638"/>
            <a:ext cx="3010515" cy="1323439"/>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LED</a:t>
            </a:r>
            <a:r>
              <a:rPr kumimoji="1" lang="ja-JP" altLang="en-US" sz="2000" dirty="0">
                <a:latin typeface="HGｺﾞｼｯｸE" panose="020B0909000000000000" pitchFamily="49" charset="-128"/>
                <a:ea typeface="HGｺﾞｼｯｸE" panose="020B0909000000000000" pitchFamily="49" charset="-128"/>
              </a:rPr>
              <a:t>バーを光らせる　　ブロックと、</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明るさを変えるブロック</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（０～２５６で変化）</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7" name="図 16">
            <a:extLst>
              <a:ext uri="{FF2B5EF4-FFF2-40B4-BE49-F238E27FC236}">
                <a16:creationId xmlns:a16="http://schemas.microsoft.com/office/drawing/2014/main" id="{556DACA7-189D-48EA-BA93-26E43C98786D}"/>
              </a:ext>
            </a:extLst>
          </p:cNvPr>
          <p:cNvPicPr>
            <a:picLocks noChangeAspect="1"/>
          </p:cNvPicPr>
          <p:nvPr/>
        </p:nvPicPr>
        <p:blipFill>
          <a:blip r:embed="rId5"/>
          <a:stretch>
            <a:fillRect/>
          </a:stretch>
        </p:blipFill>
        <p:spPr>
          <a:xfrm>
            <a:off x="113226" y="6498851"/>
            <a:ext cx="1638300" cy="409575"/>
          </a:xfrm>
          <a:prstGeom prst="rect">
            <a:avLst/>
          </a:prstGeom>
        </p:spPr>
      </p:pic>
      <p:pic>
        <p:nvPicPr>
          <p:cNvPr id="18" name="図 17">
            <a:extLst>
              <a:ext uri="{FF2B5EF4-FFF2-40B4-BE49-F238E27FC236}">
                <a16:creationId xmlns:a16="http://schemas.microsoft.com/office/drawing/2014/main" id="{EEAA8DEB-757D-4724-9631-04E3CB09F603}"/>
              </a:ext>
            </a:extLst>
          </p:cNvPr>
          <p:cNvPicPr>
            <a:picLocks noChangeAspect="1"/>
          </p:cNvPicPr>
          <p:nvPr/>
        </p:nvPicPr>
        <p:blipFill>
          <a:blip r:embed="rId6"/>
          <a:stretch>
            <a:fillRect/>
          </a:stretch>
        </p:blipFill>
        <p:spPr>
          <a:xfrm>
            <a:off x="2874393" y="3806350"/>
            <a:ext cx="2396075" cy="477479"/>
          </a:xfrm>
          <a:prstGeom prst="rect">
            <a:avLst/>
          </a:prstGeom>
        </p:spPr>
      </p:pic>
      <p:pic>
        <p:nvPicPr>
          <p:cNvPr id="19" name="図 18">
            <a:extLst>
              <a:ext uri="{FF2B5EF4-FFF2-40B4-BE49-F238E27FC236}">
                <a16:creationId xmlns:a16="http://schemas.microsoft.com/office/drawing/2014/main" id="{C81F395A-7324-4D7D-BF95-9E70485B266C}"/>
              </a:ext>
            </a:extLst>
          </p:cNvPr>
          <p:cNvPicPr>
            <a:picLocks noChangeAspect="1"/>
          </p:cNvPicPr>
          <p:nvPr/>
        </p:nvPicPr>
        <p:blipFill>
          <a:blip r:embed="rId7"/>
          <a:stretch>
            <a:fillRect/>
          </a:stretch>
        </p:blipFill>
        <p:spPr>
          <a:xfrm>
            <a:off x="117989" y="651249"/>
            <a:ext cx="1666875" cy="409575"/>
          </a:xfrm>
          <a:prstGeom prst="rect">
            <a:avLst/>
          </a:prstGeom>
        </p:spPr>
      </p:pic>
      <p:pic>
        <p:nvPicPr>
          <p:cNvPr id="20" name="図 19">
            <a:extLst>
              <a:ext uri="{FF2B5EF4-FFF2-40B4-BE49-F238E27FC236}">
                <a16:creationId xmlns:a16="http://schemas.microsoft.com/office/drawing/2014/main" id="{08E29346-8B12-486D-A753-9C1F23E93E2E}"/>
              </a:ext>
            </a:extLst>
          </p:cNvPr>
          <p:cNvPicPr>
            <a:picLocks noChangeAspect="1"/>
          </p:cNvPicPr>
          <p:nvPr/>
        </p:nvPicPr>
        <p:blipFill>
          <a:blip r:embed="rId8"/>
          <a:stretch>
            <a:fillRect/>
          </a:stretch>
        </p:blipFill>
        <p:spPr>
          <a:xfrm>
            <a:off x="2971231" y="613007"/>
            <a:ext cx="1648258" cy="447675"/>
          </a:xfrm>
          <a:prstGeom prst="rect">
            <a:avLst/>
          </a:prstGeom>
        </p:spPr>
      </p:pic>
      <p:pic>
        <p:nvPicPr>
          <p:cNvPr id="21" name="図 20">
            <a:extLst>
              <a:ext uri="{FF2B5EF4-FFF2-40B4-BE49-F238E27FC236}">
                <a16:creationId xmlns:a16="http://schemas.microsoft.com/office/drawing/2014/main" id="{EF1D8B17-CD32-46DA-923D-11D166D8524A}"/>
              </a:ext>
            </a:extLst>
          </p:cNvPr>
          <p:cNvPicPr>
            <a:picLocks noChangeAspect="1"/>
          </p:cNvPicPr>
          <p:nvPr/>
        </p:nvPicPr>
        <p:blipFill>
          <a:blip r:embed="rId9"/>
          <a:stretch>
            <a:fillRect/>
          </a:stretch>
        </p:blipFill>
        <p:spPr>
          <a:xfrm>
            <a:off x="2179099" y="1577789"/>
            <a:ext cx="3099840" cy="433609"/>
          </a:xfrm>
          <a:prstGeom prst="rect">
            <a:avLst/>
          </a:prstGeom>
        </p:spPr>
      </p:pic>
      <p:sp>
        <p:nvSpPr>
          <p:cNvPr id="22" name="矢印: 右 21">
            <a:extLst>
              <a:ext uri="{FF2B5EF4-FFF2-40B4-BE49-F238E27FC236}">
                <a16:creationId xmlns:a16="http://schemas.microsoft.com/office/drawing/2014/main" id="{D288772E-8DF3-4C1E-96C9-6FBBF9C50094}"/>
              </a:ext>
            </a:extLst>
          </p:cNvPr>
          <p:cNvSpPr/>
          <p:nvPr/>
        </p:nvSpPr>
        <p:spPr>
          <a:xfrm>
            <a:off x="2179098" y="64893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C48894D0-3153-4254-A3BC-91D95606F439}"/>
              </a:ext>
            </a:extLst>
          </p:cNvPr>
          <p:cNvSpPr/>
          <p:nvPr/>
        </p:nvSpPr>
        <p:spPr>
          <a:xfrm rot="5400000">
            <a:off x="3668694" y="111671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65EF8021-E027-4FF5-B5E9-B15CFC6C9C5E}"/>
              </a:ext>
            </a:extLst>
          </p:cNvPr>
          <p:cNvPicPr>
            <a:picLocks noChangeAspect="1"/>
          </p:cNvPicPr>
          <p:nvPr/>
        </p:nvPicPr>
        <p:blipFill>
          <a:blip r:embed="rId10"/>
          <a:stretch>
            <a:fillRect/>
          </a:stretch>
        </p:blipFill>
        <p:spPr>
          <a:xfrm>
            <a:off x="94841" y="4665968"/>
            <a:ext cx="1676400" cy="381000"/>
          </a:xfrm>
          <a:prstGeom prst="rect">
            <a:avLst/>
          </a:prstGeom>
        </p:spPr>
      </p:pic>
      <p:pic>
        <p:nvPicPr>
          <p:cNvPr id="25" name="図 24">
            <a:extLst>
              <a:ext uri="{FF2B5EF4-FFF2-40B4-BE49-F238E27FC236}">
                <a16:creationId xmlns:a16="http://schemas.microsoft.com/office/drawing/2014/main" id="{C9907E5F-B803-474D-972B-142FC7F63706}"/>
              </a:ext>
            </a:extLst>
          </p:cNvPr>
          <p:cNvPicPr>
            <a:picLocks noChangeAspect="1"/>
          </p:cNvPicPr>
          <p:nvPr/>
        </p:nvPicPr>
        <p:blipFill>
          <a:blip r:embed="rId11"/>
          <a:stretch>
            <a:fillRect/>
          </a:stretch>
        </p:blipFill>
        <p:spPr>
          <a:xfrm>
            <a:off x="3076439" y="4626815"/>
            <a:ext cx="1543050" cy="428625"/>
          </a:xfrm>
          <a:prstGeom prst="rect">
            <a:avLst/>
          </a:prstGeom>
        </p:spPr>
      </p:pic>
      <p:pic>
        <p:nvPicPr>
          <p:cNvPr id="27" name="図 26">
            <a:extLst>
              <a:ext uri="{FF2B5EF4-FFF2-40B4-BE49-F238E27FC236}">
                <a16:creationId xmlns:a16="http://schemas.microsoft.com/office/drawing/2014/main" id="{BD3534F3-EFFF-4DA7-B104-9438650063F8}"/>
              </a:ext>
            </a:extLst>
          </p:cNvPr>
          <p:cNvPicPr>
            <a:picLocks noChangeAspect="1"/>
          </p:cNvPicPr>
          <p:nvPr/>
        </p:nvPicPr>
        <p:blipFill>
          <a:blip r:embed="rId12"/>
          <a:stretch>
            <a:fillRect/>
          </a:stretch>
        </p:blipFill>
        <p:spPr>
          <a:xfrm>
            <a:off x="3076439" y="5653997"/>
            <a:ext cx="1665514" cy="428625"/>
          </a:xfrm>
          <a:prstGeom prst="rect">
            <a:avLst/>
          </a:prstGeom>
        </p:spPr>
      </p:pic>
      <p:sp>
        <p:nvSpPr>
          <p:cNvPr id="28" name="テキスト ボックス 27">
            <a:extLst>
              <a:ext uri="{FF2B5EF4-FFF2-40B4-BE49-F238E27FC236}">
                <a16:creationId xmlns:a16="http://schemas.microsoft.com/office/drawing/2014/main" id="{6579B4DA-D200-41E1-91C5-9AFD1CC8F9BD}"/>
              </a:ext>
            </a:extLst>
          </p:cNvPr>
          <p:cNvSpPr txBox="1"/>
          <p:nvPr/>
        </p:nvSpPr>
        <p:spPr>
          <a:xfrm>
            <a:off x="0" y="1118232"/>
            <a:ext cx="2512365"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センサの値を表示するためのブロック</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9" name="矢印: 右 28">
            <a:extLst>
              <a:ext uri="{FF2B5EF4-FFF2-40B4-BE49-F238E27FC236}">
                <a16:creationId xmlns:a16="http://schemas.microsoft.com/office/drawing/2014/main" id="{A4179C59-A605-491C-AF3E-C4FC11542896}"/>
              </a:ext>
            </a:extLst>
          </p:cNvPr>
          <p:cNvSpPr/>
          <p:nvPr/>
        </p:nvSpPr>
        <p:spPr>
          <a:xfrm>
            <a:off x="2225243" y="652542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D13129C6-1907-446C-B763-9BAE76AD70CE}"/>
              </a:ext>
            </a:extLst>
          </p:cNvPr>
          <p:cNvSpPr/>
          <p:nvPr/>
        </p:nvSpPr>
        <p:spPr>
          <a:xfrm rot="5400000">
            <a:off x="3679039" y="513271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F1B12FC9-2D09-498F-946A-02F296EA4F68}"/>
              </a:ext>
            </a:extLst>
          </p:cNvPr>
          <p:cNvSpPr txBox="1"/>
          <p:nvPr/>
        </p:nvSpPr>
        <p:spPr>
          <a:xfrm>
            <a:off x="0" y="5353835"/>
            <a:ext cx="2512365"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ANGLE</a:t>
            </a:r>
            <a:r>
              <a:rPr kumimoji="1" lang="ja-JP" altLang="en-US" sz="2000" dirty="0">
                <a:latin typeface="HGｺﾞｼｯｸE" panose="020B0909000000000000" pitchFamily="49" charset="-128"/>
                <a:ea typeface="HGｺﾞｼｯｸE" panose="020B0909000000000000" pitchFamily="49" charset="-128"/>
              </a:rPr>
              <a:t>センサの値が入ったブロック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2" name="図 31">
            <a:extLst>
              <a:ext uri="{FF2B5EF4-FFF2-40B4-BE49-F238E27FC236}">
                <a16:creationId xmlns:a16="http://schemas.microsoft.com/office/drawing/2014/main" id="{36A0A1C0-B549-4AB3-B097-7221F87C4FEA}"/>
              </a:ext>
            </a:extLst>
          </p:cNvPr>
          <p:cNvPicPr>
            <a:picLocks noChangeAspect="1"/>
          </p:cNvPicPr>
          <p:nvPr/>
        </p:nvPicPr>
        <p:blipFill>
          <a:blip r:embed="rId13"/>
          <a:stretch>
            <a:fillRect/>
          </a:stretch>
        </p:blipFill>
        <p:spPr>
          <a:xfrm>
            <a:off x="2874393" y="6420612"/>
            <a:ext cx="880976" cy="748226"/>
          </a:xfrm>
          <a:prstGeom prst="rect">
            <a:avLst/>
          </a:prstGeom>
        </p:spPr>
      </p:pic>
      <p:sp>
        <p:nvSpPr>
          <p:cNvPr id="33" name="テキスト ボックス 32">
            <a:extLst>
              <a:ext uri="{FF2B5EF4-FFF2-40B4-BE49-F238E27FC236}">
                <a16:creationId xmlns:a16="http://schemas.microsoft.com/office/drawing/2014/main" id="{B60A77A2-D1B6-4E54-9275-B51DC603548D}"/>
              </a:ext>
            </a:extLst>
          </p:cNvPr>
          <p:cNvSpPr txBox="1"/>
          <p:nvPr/>
        </p:nvSpPr>
        <p:spPr>
          <a:xfrm>
            <a:off x="1088157" y="7171877"/>
            <a:ext cx="427818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次のページで詳しく説明するよ！→</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4" name="矢印: 右 33">
            <a:extLst>
              <a:ext uri="{FF2B5EF4-FFF2-40B4-BE49-F238E27FC236}">
                <a16:creationId xmlns:a16="http://schemas.microsoft.com/office/drawing/2014/main" id="{951E569E-5FEC-4AC7-B017-D1621A9A2ECC}"/>
              </a:ext>
            </a:extLst>
          </p:cNvPr>
          <p:cNvSpPr/>
          <p:nvPr/>
        </p:nvSpPr>
        <p:spPr>
          <a:xfrm>
            <a:off x="2224890" y="4652377"/>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直線コネクタ 35">
            <a:extLst>
              <a:ext uri="{FF2B5EF4-FFF2-40B4-BE49-F238E27FC236}">
                <a16:creationId xmlns:a16="http://schemas.microsoft.com/office/drawing/2014/main" id="{4CB01615-27C2-45AC-A318-8637C0C27CA0}"/>
              </a:ext>
            </a:extLst>
          </p:cNvPr>
          <p:cNvCxnSpPr/>
          <p:nvPr/>
        </p:nvCxnSpPr>
        <p:spPr>
          <a:xfrm>
            <a:off x="0" y="2076009"/>
            <a:ext cx="538598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FF62CD5-7B0B-461A-ABB7-30EE0A103E89}"/>
              </a:ext>
            </a:extLst>
          </p:cNvPr>
          <p:cNvCxnSpPr/>
          <p:nvPr/>
        </p:nvCxnSpPr>
        <p:spPr>
          <a:xfrm>
            <a:off x="-19642" y="4440667"/>
            <a:ext cx="538598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63D3B61-C994-40A5-8A74-E0C515F371C9}"/>
              </a:ext>
            </a:extLst>
          </p:cNvPr>
          <p:cNvCxnSpPr/>
          <p:nvPr/>
        </p:nvCxnSpPr>
        <p:spPr>
          <a:xfrm>
            <a:off x="-19642" y="6313713"/>
            <a:ext cx="538598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4D120785-4D31-4F56-B107-C31D16F27A05}"/>
              </a:ext>
            </a:extLst>
          </p:cNvPr>
          <p:cNvSpPr txBox="1"/>
          <p:nvPr/>
        </p:nvSpPr>
        <p:spPr>
          <a:xfrm>
            <a:off x="3673201" y="6536260"/>
            <a:ext cx="157807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くり返し</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C23D3329-31CB-4F63-95C0-D091378F3A14}"/>
              </a:ext>
            </a:extLst>
          </p:cNvPr>
          <p:cNvSpPr>
            <a:spLocks noGrp="1"/>
          </p:cNvSpPr>
          <p:nvPr>
            <p:ph type="sldNum" sz="quarter" idx="12"/>
          </p:nvPr>
        </p:nvSpPr>
        <p:spPr/>
        <p:txBody>
          <a:bodyPr/>
          <a:lstStyle/>
          <a:p>
            <a:fld id="{A742806C-2382-4B4D-8F82-E2EF329BD941}" type="slidenum">
              <a:rPr kumimoji="1" lang="ja-JP" altLang="en-US" smtClean="0"/>
              <a:t>15</a:t>
            </a:fld>
            <a:endParaRPr kumimoji="1" lang="ja-JP" altLang="en-US"/>
          </a:p>
        </p:txBody>
      </p:sp>
    </p:spTree>
    <p:extLst>
      <p:ext uri="{BB962C8B-B14F-4D97-AF65-F5344CB8AC3E}">
        <p14:creationId xmlns:p14="http://schemas.microsoft.com/office/powerpoint/2010/main" val="3140069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2DD1203C-E1F7-4302-B742-105FC421D090}"/>
              </a:ext>
            </a:extLst>
          </p:cNvPr>
          <p:cNvSpPr/>
          <p:nvPr/>
        </p:nvSpPr>
        <p:spPr>
          <a:xfrm>
            <a:off x="71336" y="2856313"/>
            <a:ext cx="5162145" cy="305648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7379" y="4530"/>
            <a:ext cx="5364079"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　　　</a:t>
            </a:r>
            <a:r>
              <a:rPr lang="ja-JP" altLang="en-US" sz="2400" dirty="0">
                <a:latin typeface="HGS創英角ﾎﾟｯﾌﾟ体" panose="040B0A00000000000000" pitchFamily="50" charset="-128"/>
                <a:ea typeface="HGS創英角ﾎﾟｯﾌﾟ体" panose="040B0A00000000000000" pitchFamily="50" charset="-128"/>
              </a:rPr>
              <a:t>について説明するぞ！</a:t>
            </a:r>
            <a:endParaRPr kumimoji="1" lang="ja-JP" altLang="en-US" sz="2400" dirty="0"/>
          </a:p>
        </p:txBody>
      </p:sp>
      <p:pic>
        <p:nvPicPr>
          <p:cNvPr id="6" name="図 5">
            <a:extLst>
              <a:ext uri="{FF2B5EF4-FFF2-40B4-BE49-F238E27FC236}">
                <a16:creationId xmlns:a16="http://schemas.microsoft.com/office/drawing/2014/main" id="{492DFCD6-C0B3-4094-8554-69C3FCB05972}"/>
              </a:ext>
            </a:extLst>
          </p:cNvPr>
          <p:cNvPicPr>
            <a:picLocks noChangeAspect="1"/>
          </p:cNvPicPr>
          <p:nvPr/>
        </p:nvPicPr>
        <p:blipFill>
          <a:blip r:embed="rId2"/>
          <a:stretch>
            <a:fillRect/>
          </a:stretch>
        </p:blipFill>
        <p:spPr>
          <a:xfrm>
            <a:off x="584125" y="434446"/>
            <a:ext cx="880976" cy="748226"/>
          </a:xfrm>
          <a:prstGeom prst="rect">
            <a:avLst/>
          </a:prstGeom>
        </p:spPr>
      </p:pic>
      <p:sp>
        <p:nvSpPr>
          <p:cNvPr id="7" name="テキスト ボックス 6">
            <a:extLst>
              <a:ext uri="{FF2B5EF4-FFF2-40B4-BE49-F238E27FC236}">
                <a16:creationId xmlns:a16="http://schemas.microsoft.com/office/drawing/2014/main" id="{F291AEBE-1297-4FE1-89E8-96287DF95795}"/>
              </a:ext>
            </a:extLst>
          </p:cNvPr>
          <p:cNvSpPr txBox="1"/>
          <p:nvPr/>
        </p:nvSpPr>
        <p:spPr>
          <a:xfrm>
            <a:off x="191622" y="1904932"/>
            <a:ext cx="4963456" cy="830997"/>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中に入れたブロックを「ずっと」繰り返す！</a:t>
            </a:r>
            <a:endParaRPr kumimoji="1" lang="en-US" altLang="ja-JP" sz="2400" dirty="0">
              <a:latin typeface="HGｺﾞｼｯｸE" panose="020B0909000000000000" pitchFamily="49" charset="-128"/>
              <a:ea typeface="HGｺﾞｼｯｸE" panose="020B0909000000000000" pitchFamily="49" charset="-128"/>
            </a:endParaRPr>
          </a:p>
        </p:txBody>
      </p:sp>
      <p:pic>
        <p:nvPicPr>
          <p:cNvPr id="2" name="図 1">
            <a:extLst>
              <a:ext uri="{FF2B5EF4-FFF2-40B4-BE49-F238E27FC236}">
                <a16:creationId xmlns:a16="http://schemas.microsoft.com/office/drawing/2014/main" id="{93532241-8D7A-4BC6-B006-12C6DC57E198}"/>
              </a:ext>
            </a:extLst>
          </p:cNvPr>
          <p:cNvPicPr>
            <a:picLocks noChangeAspect="1"/>
          </p:cNvPicPr>
          <p:nvPr/>
        </p:nvPicPr>
        <p:blipFill>
          <a:blip r:embed="rId3"/>
          <a:stretch>
            <a:fillRect/>
          </a:stretch>
        </p:blipFill>
        <p:spPr>
          <a:xfrm>
            <a:off x="780349" y="2989050"/>
            <a:ext cx="1162956" cy="602329"/>
          </a:xfrm>
          <a:prstGeom prst="rect">
            <a:avLst/>
          </a:prstGeom>
        </p:spPr>
      </p:pic>
      <p:sp>
        <p:nvSpPr>
          <p:cNvPr id="3" name="吹き出し: 円形 2">
            <a:extLst>
              <a:ext uri="{FF2B5EF4-FFF2-40B4-BE49-F238E27FC236}">
                <a16:creationId xmlns:a16="http://schemas.microsoft.com/office/drawing/2014/main" id="{E10485DE-972E-43B8-BA78-B3578B91932B}"/>
              </a:ext>
            </a:extLst>
          </p:cNvPr>
          <p:cNvSpPr/>
          <p:nvPr/>
        </p:nvSpPr>
        <p:spPr>
          <a:xfrm>
            <a:off x="457199" y="1238866"/>
            <a:ext cx="1830047" cy="582422"/>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0DEB9B41-B11D-4C42-8C1B-4199A024DCB5}"/>
              </a:ext>
            </a:extLst>
          </p:cNvPr>
          <p:cNvSpPr txBox="1"/>
          <p:nvPr/>
        </p:nvSpPr>
        <p:spPr>
          <a:xfrm>
            <a:off x="457200" y="1330022"/>
            <a:ext cx="1830048"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簡単に言うと</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11" name="直線矢印コネクタ 10">
            <a:extLst>
              <a:ext uri="{FF2B5EF4-FFF2-40B4-BE49-F238E27FC236}">
                <a16:creationId xmlns:a16="http://schemas.microsoft.com/office/drawing/2014/main" id="{421BEC9E-8B1B-4D62-BD93-8AD76906D911}"/>
              </a:ext>
            </a:extLst>
          </p:cNvPr>
          <p:cNvCxnSpPr>
            <a:cxnSpLocks/>
            <a:stCxn id="2" idx="2"/>
          </p:cNvCxnSpPr>
          <p:nvPr/>
        </p:nvCxnSpPr>
        <p:spPr>
          <a:xfrm>
            <a:off x="1361827" y="3591379"/>
            <a:ext cx="0" cy="115761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916F60D-9BA3-4B47-A02F-2477CEFF83AC}"/>
              </a:ext>
            </a:extLst>
          </p:cNvPr>
          <p:cNvSpPr txBox="1"/>
          <p:nvPr/>
        </p:nvSpPr>
        <p:spPr>
          <a:xfrm>
            <a:off x="0" y="4877467"/>
            <a:ext cx="267334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最後まで</a:t>
            </a:r>
            <a:r>
              <a:rPr kumimoji="1" lang="en-US" altLang="ja-JP" sz="2000" dirty="0">
                <a:latin typeface="HGｺﾞｼｯｸE" panose="020B0909000000000000" pitchFamily="49" charset="-128"/>
                <a:ea typeface="HGｺﾞｼｯｸE" panose="020B0909000000000000" pitchFamily="49" charset="-128"/>
              </a:rPr>
              <a:t>1</a:t>
            </a:r>
            <a:r>
              <a:rPr kumimoji="1" lang="ja-JP" altLang="en-US" sz="2000" dirty="0">
                <a:latin typeface="HGｺﾞｼｯｸE" panose="020B0909000000000000" pitchFamily="49" charset="-128"/>
                <a:ea typeface="HGｺﾞｼｯｸE" panose="020B0909000000000000" pitchFamily="49" charset="-128"/>
              </a:rPr>
              <a:t>回ずつ実行</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16" name="直線コネクタ 15">
            <a:extLst>
              <a:ext uri="{FF2B5EF4-FFF2-40B4-BE49-F238E27FC236}">
                <a16:creationId xmlns:a16="http://schemas.microsoft.com/office/drawing/2014/main" id="{4101545A-07B7-40EF-A9B5-91EA1726D716}"/>
              </a:ext>
            </a:extLst>
          </p:cNvPr>
          <p:cNvCxnSpPr>
            <a:cxnSpLocks/>
          </p:cNvCxnSpPr>
          <p:nvPr/>
        </p:nvCxnSpPr>
        <p:spPr>
          <a:xfrm>
            <a:off x="2673350" y="2856314"/>
            <a:ext cx="0" cy="2895566"/>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187FEFF6-F311-473E-9A22-CC70BCD5714E}"/>
              </a:ext>
            </a:extLst>
          </p:cNvPr>
          <p:cNvPicPr>
            <a:picLocks noChangeAspect="1"/>
          </p:cNvPicPr>
          <p:nvPr/>
        </p:nvPicPr>
        <p:blipFill>
          <a:blip r:embed="rId2"/>
          <a:stretch>
            <a:fillRect/>
          </a:stretch>
        </p:blipFill>
        <p:spPr>
          <a:xfrm>
            <a:off x="2963208" y="3678086"/>
            <a:ext cx="880976" cy="748226"/>
          </a:xfrm>
          <a:prstGeom prst="rect">
            <a:avLst/>
          </a:prstGeom>
        </p:spPr>
      </p:pic>
      <p:cxnSp>
        <p:nvCxnSpPr>
          <p:cNvPr id="20" name="直線矢印コネクタ 19">
            <a:extLst>
              <a:ext uri="{FF2B5EF4-FFF2-40B4-BE49-F238E27FC236}">
                <a16:creationId xmlns:a16="http://schemas.microsoft.com/office/drawing/2014/main" id="{7744CCEC-F3C6-49B4-8466-F263EB888AF4}"/>
              </a:ext>
            </a:extLst>
          </p:cNvPr>
          <p:cNvCxnSpPr>
            <a:cxnSpLocks/>
          </p:cNvCxnSpPr>
          <p:nvPr/>
        </p:nvCxnSpPr>
        <p:spPr>
          <a:xfrm>
            <a:off x="3295600" y="3014247"/>
            <a:ext cx="0" cy="65548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矢印: 左カーブ 21">
            <a:extLst>
              <a:ext uri="{FF2B5EF4-FFF2-40B4-BE49-F238E27FC236}">
                <a16:creationId xmlns:a16="http://schemas.microsoft.com/office/drawing/2014/main" id="{E91CE972-A8E1-4214-8278-C4C1138AE0B6}"/>
              </a:ext>
            </a:extLst>
          </p:cNvPr>
          <p:cNvSpPr/>
          <p:nvPr/>
        </p:nvSpPr>
        <p:spPr>
          <a:xfrm>
            <a:off x="3984873" y="3678086"/>
            <a:ext cx="808353" cy="748226"/>
          </a:xfrm>
          <a:prstGeom prst="curvedLeftArrow">
            <a:avLst/>
          </a:prstGeom>
          <a:solidFill>
            <a:srgbClr val="00B050">
              <a:alpha val="86000"/>
            </a:srgbClr>
          </a:solid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テキスト ボックス 22">
            <a:extLst>
              <a:ext uri="{FF2B5EF4-FFF2-40B4-BE49-F238E27FC236}">
                <a16:creationId xmlns:a16="http://schemas.microsoft.com/office/drawing/2014/main" id="{BF4A267A-8F17-485F-9488-C6EE491078D2}"/>
              </a:ext>
            </a:extLst>
          </p:cNvPr>
          <p:cNvSpPr txBox="1"/>
          <p:nvPr/>
        </p:nvSpPr>
        <p:spPr>
          <a:xfrm>
            <a:off x="2673347" y="4897131"/>
            <a:ext cx="2673353" cy="1015663"/>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「ずっと」の最後まできたら「ずっと」の最初に戻る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7" name="テキスト ボックス 16">
            <a:extLst>
              <a:ext uri="{FF2B5EF4-FFF2-40B4-BE49-F238E27FC236}">
                <a16:creationId xmlns:a16="http://schemas.microsoft.com/office/drawing/2014/main" id="{A7582F33-3230-4E31-AF6D-00FB71556245}"/>
              </a:ext>
            </a:extLst>
          </p:cNvPr>
          <p:cNvSpPr txBox="1"/>
          <p:nvPr/>
        </p:nvSpPr>
        <p:spPr>
          <a:xfrm>
            <a:off x="235574" y="45533"/>
            <a:ext cx="157807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くり返し</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1" name="テキスト ボックス 20">
            <a:extLst>
              <a:ext uri="{FF2B5EF4-FFF2-40B4-BE49-F238E27FC236}">
                <a16:creationId xmlns:a16="http://schemas.microsoft.com/office/drawing/2014/main" id="{F02D4823-C0E2-408C-BFC8-64EFDBE065E5}"/>
              </a:ext>
            </a:extLst>
          </p:cNvPr>
          <p:cNvSpPr txBox="1"/>
          <p:nvPr/>
        </p:nvSpPr>
        <p:spPr>
          <a:xfrm>
            <a:off x="1832081" y="6353966"/>
            <a:ext cx="2927037" cy="646331"/>
          </a:xfrm>
          <a:prstGeom prst="rect">
            <a:avLst/>
          </a:prstGeom>
          <a:noFill/>
        </p:spPr>
        <p:txBody>
          <a:bodyPr wrap="square" rtlCol="0">
            <a:spAutoFit/>
          </a:bodyPr>
          <a:lstStyle/>
          <a:p>
            <a:pPr algn="ctr"/>
            <a:r>
              <a:rPr kumimoji="1" lang="ja-JP" altLang="en-US" dirty="0">
                <a:latin typeface="HGｺﾞｼｯｸE" panose="020B0909000000000000" pitchFamily="49" charset="-128"/>
                <a:ea typeface="HGｺﾞｼｯｸE" panose="020B0909000000000000" pitchFamily="49" charset="-128"/>
              </a:rPr>
              <a:t>つまりセンサの値が変わったことがすぐにわかる！</a:t>
            </a:r>
            <a:endParaRPr kumimoji="1" lang="en-US" altLang="ja-JP" dirty="0">
              <a:latin typeface="HGｺﾞｼｯｸE" panose="020B0909000000000000" pitchFamily="49" charset="-128"/>
              <a:ea typeface="HGｺﾞｼｯｸE" panose="020B0909000000000000" pitchFamily="49" charset="-128"/>
            </a:endParaRPr>
          </a:p>
        </p:txBody>
      </p:sp>
      <p:sp>
        <p:nvSpPr>
          <p:cNvPr id="12" name="スライド番号プレースホルダー 11">
            <a:extLst>
              <a:ext uri="{FF2B5EF4-FFF2-40B4-BE49-F238E27FC236}">
                <a16:creationId xmlns:a16="http://schemas.microsoft.com/office/drawing/2014/main" id="{F53BC66A-B1DB-423C-88CE-CF35E3CD551E}"/>
              </a:ext>
            </a:extLst>
          </p:cNvPr>
          <p:cNvSpPr>
            <a:spLocks noGrp="1"/>
          </p:cNvSpPr>
          <p:nvPr>
            <p:ph type="sldNum" sz="quarter" idx="12"/>
          </p:nvPr>
        </p:nvSpPr>
        <p:spPr>
          <a:xfrm>
            <a:off x="-17379" y="6064"/>
            <a:ext cx="1203008" cy="402483"/>
          </a:xfrm>
        </p:spPr>
        <p:txBody>
          <a:bodyPr/>
          <a:lstStyle/>
          <a:p>
            <a:pPr algn="l"/>
            <a:fld id="{A742806C-2382-4B4D-8F82-E2EF329BD941}" type="slidenum">
              <a:rPr kumimoji="1" lang="ja-JP" altLang="en-US" smtClean="0"/>
              <a:pPr algn="l"/>
              <a:t>16</a:t>
            </a:fld>
            <a:endParaRPr kumimoji="1" lang="ja-JP" altLang="en-US" dirty="0"/>
          </a:p>
        </p:txBody>
      </p:sp>
      <p:pic>
        <p:nvPicPr>
          <p:cNvPr id="10" name="図 9" descr="回路 が含まれている画像&#10;&#10;自動的に生成された説明">
            <a:extLst>
              <a:ext uri="{FF2B5EF4-FFF2-40B4-BE49-F238E27FC236}">
                <a16:creationId xmlns:a16="http://schemas.microsoft.com/office/drawing/2014/main" id="{98264470-4580-413D-9648-95F1190C5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278" y="5909814"/>
            <a:ext cx="4192835" cy="1543467"/>
          </a:xfrm>
          <a:prstGeom prst="rect">
            <a:avLst/>
          </a:prstGeom>
        </p:spPr>
      </p:pic>
    </p:spTree>
    <p:extLst>
      <p:ext uri="{BB962C8B-B14F-4D97-AF65-F5344CB8AC3E}">
        <p14:creationId xmlns:p14="http://schemas.microsoft.com/office/powerpoint/2010/main" val="2623940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8F87954-E107-4558-A3F9-FFE307EEDC2C}"/>
              </a:ext>
            </a:extLst>
          </p:cNvPr>
          <p:cNvSpPr/>
          <p:nvPr/>
        </p:nvSpPr>
        <p:spPr>
          <a:xfrm>
            <a:off x="0" y="0"/>
            <a:ext cx="5346700" cy="7559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77687"/>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solidFill>
                  <a:srgbClr val="FFC000"/>
                </a:solidFill>
                <a:latin typeface="HGS創英角ﾎﾟｯﾌﾟ体" panose="040B0A00000000000000" pitchFamily="50" charset="-128"/>
                <a:ea typeface="HGS創英角ﾎﾟｯﾌﾟ体" panose="040B0A00000000000000" pitchFamily="50" charset="-128"/>
              </a:rPr>
              <a:t>コラム</a:t>
            </a:r>
            <a:r>
              <a:rPr lang="ja-JP" altLang="en-US" sz="2400" dirty="0">
                <a:latin typeface="HGS創英角ﾎﾟｯﾌﾟ体" panose="040B0A00000000000000" pitchFamily="50" charset="-128"/>
                <a:ea typeface="HGS創英角ﾎﾟｯﾌﾟ体" panose="040B0A00000000000000" pitchFamily="50" charset="-128"/>
              </a:rPr>
              <a:t>　こんなブロックがあるよ！</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420736" y="827927"/>
            <a:ext cx="4505225"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プログラムで使える便利なブロックを紹介するよ！</a:t>
            </a:r>
            <a:endParaRPr lang="en-US" altLang="ja-JP" sz="2000" dirty="0">
              <a:latin typeface="HGSｺﾞｼｯｸE" panose="020B0900000000000000" pitchFamily="50" charset="-128"/>
              <a:ea typeface="HGSｺﾞｼｯｸE" panose="020B0900000000000000" pitchFamily="50" charset="-128"/>
            </a:endParaRPr>
          </a:p>
        </p:txBody>
      </p:sp>
      <p:sp>
        <p:nvSpPr>
          <p:cNvPr id="3" name="スライド番号プレースホルダー 2">
            <a:extLst>
              <a:ext uri="{FF2B5EF4-FFF2-40B4-BE49-F238E27FC236}">
                <a16:creationId xmlns:a16="http://schemas.microsoft.com/office/drawing/2014/main" id="{9A54329A-9934-45CB-87C0-15038516CA82}"/>
              </a:ext>
            </a:extLst>
          </p:cNvPr>
          <p:cNvSpPr>
            <a:spLocks noGrp="1"/>
          </p:cNvSpPr>
          <p:nvPr>
            <p:ph type="sldNum" sz="quarter" idx="12"/>
          </p:nvPr>
        </p:nvSpPr>
        <p:spPr/>
        <p:txBody>
          <a:bodyPr/>
          <a:lstStyle/>
          <a:p>
            <a:fld id="{A742806C-2382-4B4D-8F82-E2EF329BD941}" type="slidenum">
              <a:rPr kumimoji="1" lang="ja-JP" altLang="en-US" smtClean="0"/>
              <a:t>17</a:t>
            </a:fld>
            <a:endParaRPr kumimoji="1" lang="ja-JP" altLang="en-US"/>
          </a:p>
        </p:txBody>
      </p:sp>
      <p:cxnSp>
        <p:nvCxnSpPr>
          <p:cNvPr id="8" name="直線コネクタ 7">
            <a:extLst>
              <a:ext uri="{FF2B5EF4-FFF2-40B4-BE49-F238E27FC236}">
                <a16:creationId xmlns:a16="http://schemas.microsoft.com/office/drawing/2014/main" id="{89C2F712-3C9B-42ED-A89A-2E7D304C8736}"/>
              </a:ext>
            </a:extLst>
          </p:cNvPr>
          <p:cNvCxnSpPr>
            <a:cxnSpLocks/>
          </p:cNvCxnSpPr>
          <p:nvPr/>
        </p:nvCxnSpPr>
        <p:spPr>
          <a:xfrm>
            <a:off x="0" y="3714548"/>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FF1D855E-A970-4748-8C7E-9B88FFDF0276}"/>
              </a:ext>
            </a:extLst>
          </p:cNvPr>
          <p:cNvPicPr>
            <a:picLocks noChangeAspect="1"/>
          </p:cNvPicPr>
          <p:nvPr/>
        </p:nvPicPr>
        <p:blipFill>
          <a:blip r:embed="rId2"/>
          <a:stretch>
            <a:fillRect/>
          </a:stretch>
        </p:blipFill>
        <p:spPr>
          <a:xfrm>
            <a:off x="113226" y="3804033"/>
            <a:ext cx="1628775" cy="400050"/>
          </a:xfrm>
          <a:prstGeom prst="rect">
            <a:avLst/>
          </a:prstGeom>
        </p:spPr>
      </p:pic>
      <p:pic>
        <p:nvPicPr>
          <p:cNvPr id="10" name="図 9">
            <a:extLst>
              <a:ext uri="{FF2B5EF4-FFF2-40B4-BE49-F238E27FC236}">
                <a16:creationId xmlns:a16="http://schemas.microsoft.com/office/drawing/2014/main" id="{F223735E-971B-4F1B-A1EF-4CB9881A6CC7}"/>
              </a:ext>
            </a:extLst>
          </p:cNvPr>
          <p:cNvPicPr>
            <a:picLocks noChangeAspect="1"/>
          </p:cNvPicPr>
          <p:nvPr/>
        </p:nvPicPr>
        <p:blipFill>
          <a:blip r:embed="rId3"/>
          <a:stretch>
            <a:fillRect/>
          </a:stretch>
        </p:blipFill>
        <p:spPr>
          <a:xfrm>
            <a:off x="2592740" y="3847285"/>
            <a:ext cx="1122438" cy="404814"/>
          </a:xfrm>
          <a:prstGeom prst="rect">
            <a:avLst/>
          </a:prstGeom>
        </p:spPr>
      </p:pic>
      <p:sp>
        <p:nvSpPr>
          <p:cNvPr id="11" name="矢印: 右 10">
            <a:extLst>
              <a:ext uri="{FF2B5EF4-FFF2-40B4-BE49-F238E27FC236}">
                <a16:creationId xmlns:a16="http://schemas.microsoft.com/office/drawing/2014/main" id="{08C4C215-5C37-4468-ABF2-6745FD1703E7}"/>
              </a:ext>
            </a:extLst>
          </p:cNvPr>
          <p:cNvSpPr/>
          <p:nvPr/>
        </p:nvSpPr>
        <p:spPr>
          <a:xfrm>
            <a:off x="1954980" y="172655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コンテンツ プレースホルダー 2">
            <a:extLst>
              <a:ext uri="{FF2B5EF4-FFF2-40B4-BE49-F238E27FC236}">
                <a16:creationId xmlns:a16="http://schemas.microsoft.com/office/drawing/2014/main" id="{B57B5C66-10AF-442C-A708-6158CB2D342D}"/>
              </a:ext>
            </a:extLst>
          </p:cNvPr>
          <p:cNvSpPr txBox="1">
            <a:spLocks/>
          </p:cNvSpPr>
          <p:nvPr/>
        </p:nvSpPr>
        <p:spPr>
          <a:xfrm>
            <a:off x="1" y="4204084"/>
            <a:ext cx="5346698" cy="117906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プログラムはすごい速さで実行していくので画面に映った文字を確認するときなど、「ちょっと待って！」みたいに使うよ</a:t>
            </a:r>
            <a:endParaRPr lang="en-US" altLang="ja-JP" sz="20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A41FA1BF-3642-47AF-A684-85586596A1DC}"/>
              </a:ext>
            </a:extLst>
          </p:cNvPr>
          <p:cNvPicPr>
            <a:picLocks noChangeAspect="1"/>
          </p:cNvPicPr>
          <p:nvPr/>
        </p:nvPicPr>
        <p:blipFill>
          <a:blip r:embed="rId4"/>
          <a:stretch>
            <a:fillRect/>
          </a:stretch>
        </p:blipFill>
        <p:spPr>
          <a:xfrm>
            <a:off x="2584908" y="1538025"/>
            <a:ext cx="2657475" cy="1057275"/>
          </a:xfrm>
          <a:prstGeom prst="rect">
            <a:avLst/>
          </a:prstGeom>
        </p:spPr>
      </p:pic>
      <p:pic>
        <p:nvPicPr>
          <p:cNvPr id="5" name="図 4">
            <a:extLst>
              <a:ext uri="{FF2B5EF4-FFF2-40B4-BE49-F238E27FC236}">
                <a16:creationId xmlns:a16="http://schemas.microsoft.com/office/drawing/2014/main" id="{2040767D-6F70-41E7-84BB-C0B6262F5928}"/>
              </a:ext>
            </a:extLst>
          </p:cNvPr>
          <p:cNvPicPr>
            <a:picLocks noChangeAspect="1"/>
          </p:cNvPicPr>
          <p:nvPr/>
        </p:nvPicPr>
        <p:blipFill>
          <a:blip r:embed="rId5"/>
          <a:stretch>
            <a:fillRect/>
          </a:stretch>
        </p:blipFill>
        <p:spPr>
          <a:xfrm>
            <a:off x="113226" y="1745926"/>
            <a:ext cx="1609725" cy="400050"/>
          </a:xfrm>
          <a:prstGeom prst="rect">
            <a:avLst/>
          </a:prstGeom>
        </p:spPr>
      </p:pic>
      <p:sp>
        <p:nvSpPr>
          <p:cNvPr id="13" name="矢印: 右 12">
            <a:extLst>
              <a:ext uri="{FF2B5EF4-FFF2-40B4-BE49-F238E27FC236}">
                <a16:creationId xmlns:a16="http://schemas.microsoft.com/office/drawing/2014/main" id="{8F937774-21A5-40CC-95E3-E8AADB397646}"/>
              </a:ext>
            </a:extLst>
          </p:cNvPr>
          <p:cNvSpPr/>
          <p:nvPr/>
        </p:nvSpPr>
        <p:spPr>
          <a:xfrm>
            <a:off x="1968421" y="379450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コンテンツ プレースホルダー 2">
            <a:extLst>
              <a:ext uri="{FF2B5EF4-FFF2-40B4-BE49-F238E27FC236}">
                <a16:creationId xmlns:a16="http://schemas.microsoft.com/office/drawing/2014/main" id="{831E6DEA-E633-4EE1-A896-D91E421CC7BF}"/>
              </a:ext>
            </a:extLst>
          </p:cNvPr>
          <p:cNvSpPr txBox="1">
            <a:spLocks/>
          </p:cNvSpPr>
          <p:nvPr/>
        </p:nvSpPr>
        <p:spPr>
          <a:xfrm>
            <a:off x="-1" y="2594471"/>
            <a:ext cx="5346698" cy="101677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の</a:t>
            </a:r>
            <a:r>
              <a:rPr lang="en-US" altLang="ja-JP" sz="2000" dirty="0">
                <a:latin typeface="HGSｺﾞｼｯｸE" panose="020B0900000000000000" pitchFamily="50" charset="-128"/>
                <a:ea typeface="HGSｺﾞｼｯｸE" panose="020B0900000000000000" pitchFamily="50" charset="-128"/>
              </a:rPr>
              <a:t>3</a:t>
            </a:r>
            <a:r>
              <a:rPr lang="ja-JP" altLang="en-US" sz="2000" dirty="0">
                <a:latin typeface="HGSｺﾞｼｯｸE" panose="020B0900000000000000" pitchFamily="50" charset="-128"/>
                <a:ea typeface="HGSｺﾞｼｯｸE" panose="020B0900000000000000" pitchFamily="50" charset="-128"/>
              </a:rPr>
              <a:t>つのボタンについてのブロック。上のブロックは「</a:t>
            </a:r>
            <a:r>
              <a:rPr lang="en-US" altLang="ja-JP" sz="2000" dirty="0">
                <a:latin typeface="HGSｺﾞｼｯｸE" panose="020B0900000000000000" pitchFamily="50" charset="-128"/>
                <a:ea typeface="HGSｺﾞｼｯｸE" panose="020B0900000000000000" pitchFamily="50" charset="-128"/>
              </a:rPr>
              <a:t>Setup</a:t>
            </a:r>
            <a:r>
              <a:rPr lang="ja-JP" altLang="en-US" sz="2000" dirty="0">
                <a:latin typeface="HGSｺﾞｼｯｸE" panose="020B0900000000000000" pitchFamily="50" charset="-128"/>
                <a:ea typeface="HGSｺﾞｼｯｸE" panose="020B0900000000000000" pitchFamily="50" charset="-128"/>
              </a:rPr>
              <a:t>」の下には付けないけどボタンを押したときに割り込めるよ！</a:t>
            </a:r>
            <a:endParaRPr lang="en-US" altLang="ja-JP" sz="2000" dirty="0">
              <a:latin typeface="HGSｺﾞｼｯｸE" panose="020B0900000000000000" pitchFamily="50" charset="-128"/>
              <a:ea typeface="HGSｺﾞｼｯｸE" panose="020B0900000000000000" pitchFamily="50" charset="-128"/>
            </a:endParaRPr>
          </a:p>
        </p:txBody>
      </p:sp>
      <p:pic>
        <p:nvPicPr>
          <p:cNvPr id="15" name="図 14">
            <a:extLst>
              <a:ext uri="{FF2B5EF4-FFF2-40B4-BE49-F238E27FC236}">
                <a16:creationId xmlns:a16="http://schemas.microsoft.com/office/drawing/2014/main" id="{598B105B-27EE-46D5-B82A-28C805C224F8}"/>
              </a:ext>
            </a:extLst>
          </p:cNvPr>
          <p:cNvPicPr>
            <a:picLocks noChangeAspect="1"/>
          </p:cNvPicPr>
          <p:nvPr/>
        </p:nvPicPr>
        <p:blipFill>
          <a:blip r:embed="rId6"/>
          <a:stretch>
            <a:fillRect/>
          </a:stretch>
        </p:blipFill>
        <p:spPr>
          <a:xfrm>
            <a:off x="113226" y="5378390"/>
            <a:ext cx="1628775" cy="419100"/>
          </a:xfrm>
          <a:prstGeom prst="rect">
            <a:avLst/>
          </a:prstGeom>
        </p:spPr>
      </p:pic>
      <p:cxnSp>
        <p:nvCxnSpPr>
          <p:cNvPr id="16" name="直線コネクタ 15">
            <a:extLst>
              <a:ext uri="{FF2B5EF4-FFF2-40B4-BE49-F238E27FC236}">
                <a16:creationId xmlns:a16="http://schemas.microsoft.com/office/drawing/2014/main" id="{E734C939-6E11-414A-88FA-6BBB55209FD5}"/>
              </a:ext>
            </a:extLst>
          </p:cNvPr>
          <p:cNvCxnSpPr>
            <a:cxnSpLocks/>
          </p:cNvCxnSpPr>
          <p:nvPr/>
        </p:nvCxnSpPr>
        <p:spPr>
          <a:xfrm>
            <a:off x="-3" y="5268045"/>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17" name="矢印: 右 16">
            <a:extLst>
              <a:ext uri="{FF2B5EF4-FFF2-40B4-BE49-F238E27FC236}">
                <a16:creationId xmlns:a16="http://schemas.microsoft.com/office/drawing/2014/main" id="{4C4BA0BB-82EB-4F45-87CC-62E41D96A54F}"/>
              </a:ext>
            </a:extLst>
          </p:cNvPr>
          <p:cNvSpPr/>
          <p:nvPr/>
        </p:nvSpPr>
        <p:spPr>
          <a:xfrm>
            <a:off x="1968421" y="538315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a:extLst>
              <a:ext uri="{FF2B5EF4-FFF2-40B4-BE49-F238E27FC236}">
                <a16:creationId xmlns:a16="http://schemas.microsoft.com/office/drawing/2014/main" id="{5DBB7734-0100-41A5-81E5-077308FEF9BB}"/>
              </a:ext>
            </a:extLst>
          </p:cNvPr>
          <p:cNvPicPr>
            <a:picLocks noChangeAspect="1"/>
          </p:cNvPicPr>
          <p:nvPr/>
        </p:nvPicPr>
        <p:blipFill>
          <a:blip r:embed="rId7"/>
          <a:stretch>
            <a:fillRect/>
          </a:stretch>
        </p:blipFill>
        <p:spPr>
          <a:xfrm>
            <a:off x="2584908" y="5393028"/>
            <a:ext cx="1628775" cy="399699"/>
          </a:xfrm>
          <a:prstGeom prst="rect">
            <a:avLst/>
          </a:prstGeom>
        </p:spPr>
      </p:pic>
      <p:sp>
        <p:nvSpPr>
          <p:cNvPr id="20" name="コンテンツ プレースホルダー 2">
            <a:extLst>
              <a:ext uri="{FF2B5EF4-FFF2-40B4-BE49-F238E27FC236}">
                <a16:creationId xmlns:a16="http://schemas.microsoft.com/office/drawing/2014/main" id="{4F379C9C-7ABB-49F7-B41F-6D07D609B889}"/>
              </a:ext>
            </a:extLst>
          </p:cNvPr>
          <p:cNvSpPr txBox="1">
            <a:spLocks/>
          </p:cNvSpPr>
          <p:nvPr/>
        </p:nvSpPr>
        <p:spPr>
          <a:xfrm>
            <a:off x="2" y="5802603"/>
            <a:ext cx="5346698" cy="7161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がかたむいたことや、ふられたことが分かるよ！</a:t>
            </a:r>
            <a:endParaRPr lang="en-US" altLang="ja-JP" sz="2000" dirty="0">
              <a:latin typeface="HGSｺﾞｼｯｸE" panose="020B0900000000000000" pitchFamily="50" charset="-128"/>
              <a:ea typeface="HGSｺﾞｼｯｸE" panose="020B0900000000000000" pitchFamily="50" charset="-128"/>
            </a:endParaRPr>
          </a:p>
        </p:txBody>
      </p:sp>
      <p:pic>
        <p:nvPicPr>
          <p:cNvPr id="21" name="図 20">
            <a:extLst>
              <a:ext uri="{FF2B5EF4-FFF2-40B4-BE49-F238E27FC236}">
                <a16:creationId xmlns:a16="http://schemas.microsoft.com/office/drawing/2014/main" id="{FF6EE111-3F51-495B-BF7C-3CF16D6B65A0}"/>
              </a:ext>
            </a:extLst>
          </p:cNvPr>
          <p:cNvPicPr>
            <a:picLocks noChangeAspect="1"/>
          </p:cNvPicPr>
          <p:nvPr/>
        </p:nvPicPr>
        <p:blipFill>
          <a:blip r:embed="rId8"/>
          <a:stretch>
            <a:fillRect/>
          </a:stretch>
        </p:blipFill>
        <p:spPr>
          <a:xfrm>
            <a:off x="108463" y="6615098"/>
            <a:ext cx="1619250" cy="400050"/>
          </a:xfrm>
          <a:prstGeom prst="rect">
            <a:avLst/>
          </a:prstGeom>
        </p:spPr>
      </p:pic>
      <p:cxnSp>
        <p:nvCxnSpPr>
          <p:cNvPr id="22" name="直線コネクタ 21">
            <a:extLst>
              <a:ext uri="{FF2B5EF4-FFF2-40B4-BE49-F238E27FC236}">
                <a16:creationId xmlns:a16="http://schemas.microsoft.com/office/drawing/2014/main" id="{20EF362A-0A7B-4019-8399-33DF72451714}"/>
              </a:ext>
            </a:extLst>
          </p:cNvPr>
          <p:cNvCxnSpPr>
            <a:cxnSpLocks/>
          </p:cNvCxnSpPr>
          <p:nvPr/>
        </p:nvCxnSpPr>
        <p:spPr>
          <a:xfrm>
            <a:off x="0" y="6518785"/>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23" name="矢印: 右 22">
            <a:extLst>
              <a:ext uri="{FF2B5EF4-FFF2-40B4-BE49-F238E27FC236}">
                <a16:creationId xmlns:a16="http://schemas.microsoft.com/office/drawing/2014/main" id="{1EFF0EC9-C439-42FB-9D92-730205FCA3BA}"/>
              </a:ext>
            </a:extLst>
          </p:cNvPr>
          <p:cNvSpPr/>
          <p:nvPr/>
        </p:nvSpPr>
        <p:spPr>
          <a:xfrm>
            <a:off x="1954979" y="661033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59533B74-80A6-49E5-AC39-22F6115A91E6}"/>
              </a:ext>
            </a:extLst>
          </p:cNvPr>
          <p:cNvPicPr>
            <a:picLocks noChangeAspect="1"/>
          </p:cNvPicPr>
          <p:nvPr/>
        </p:nvPicPr>
        <p:blipFill>
          <a:blip r:embed="rId9"/>
          <a:stretch>
            <a:fillRect/>
          </a:stretch>
        </p:blipFill>
        <p:spPr>
          <a:xfrm>
            <a:off x="2592740" y="6612932"/>
            <a:ext cx="1514475" cy="428625"/>
          </a:xfrm>
          <a:prstGeom prst="rect">
            <a:avLst/>
          </a:prstGeom>
        </p:spPr>
      </p:pic>
      <p:sp>
        <p:nvSpPr>
          <p:cNvPr id="25" name="コンテンツ プレースホルダー 2">
            <a:extLst>
              <a:ext uri="{FF2B5EF4-FFF2-40B4-BE49-F238E27FC236}">
                <a16:creationId xmlns:a16="http://schemas.microsoft.com/office/drawing/2014/main" id="{45E8A48D-1729-4038-9598-62C1F9823CE4}"/>
              </a:ext>
            </a:extLst>
          </p:cNvPr>
          <p:cNvSpPr txBox="1">
            <a:spLocks/>
          </p:cNvSpPr>
          <p:nvPr/>
        </p:nvSpPr>
        <p:spPr>
          <a:xfrm>
            <a:off x="-67819" y="6992788"/>
            <a:ext cx="5346698" cy="48435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好きな画像をディスプレイに映せるよ！</a:t>
            </a:r>
            <a:endParaRPr lang="en-US" altLang="ja-JP" sz="2000" dirty="0">
              <a:latin typeface="HGSｺﾞｼｯｸE" panose="020B0900000000000000" pitchFamily="50" charset="-128"/>
              <a:ea typeface="HGSｺﾞｼｯｸE" panose="020B0900000000000000" pitchFamily="50" charset="-128"/>
            </a:endParaRPr>
          </a:p>
        </p:txBody>
      </p:sp>
      <p:sp>
        <p:nvSpPr>
          <p:cNvPr id="26" name="コンテンツ プレースホルダー 2">
            <a:extLst>
              <a:ext uri="{FF2B5EF4-FFF2-40B4-BE49-F238E27FC236}">
                <a16:creationId xmlns:a16="http://schemas.microsoft.com/office/drawing/2014/main" id="{1DAA2967-8340-48CE-804A-B4A4EAF0DDB0}"/>
              </a:ext>
            </a:extLst>
          </p:cNvPr>
          <p:cNvSpPr txBox="1">
            <a:spLocks/>
          </p:cNvSpPr>
          <p:nvPr/>
        </p:nvSpPr>
        <p:spPr>
          <a:xfrm>
            <a:off x="3735276" y="7289138"/>
            <a:ext cx="1699225" cy="29533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1200" dirty="0">
                <a:latin typeface="HGSｺﾞｼｯｸE" panose="020B0900000000000000" pitchFamily="50" charset="-128"/>
                <a:ea typeface="HGSｺﾞｼｯｸE" panose="020B0900000000000000" pitchFamily="50" charset="-128"/>
              </a:rPr>
              <a:t>microSD</a:t>
            </a:r>
            <a:r>
              <a:rPr lang="ja-JP" altLang="en-US" sz="1200" dirty="0">
                <a:latin typeface="HGSｺﾞｼｯｸE" panose="020B0900000000000000" pitchFamily="50" charset="-128"/>
                <a:ea typeface="HGSｺﾞｼｯｸE" panose="020B0900000000000000" pitchFamily="50" charset="-128"/>
              </a:rPr>
              <a:t>カードが必要</a:t>
            </a:r>
            <a:endParaRPr lang="en-US" altLang="ja-JP" sz="1200"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372500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782784AC-22C0-4570-8AF0-311B54FEF132}"/>
              </a:ext>
            </a:extLst>
          </p:cNvPr>
          <p:cNvSpPr txBox="1">
            <a:spLocks/>
          </p:cNvSpPr>
          <p:nvPr/>
        </p:nvSpPr>
        <p:spPr>
          <a:xfrm>
            <a:off x="0" y="154657"/>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センサを使う準備をしよう！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52F0F6D-04AE-4697-8449-4C46B98A0CB6}"/>
              </a:ext>
            </a:extLst>
          </p:cNvPr>
          <p:cNvSpPr txBox="1">
            <a:spLocks/>
          </p:cNvSpPr>
          <p:nvPr/>
        </p:nvSpPr>
        <p:spPr>
          <a:xfrm>
            <a:off x="2102054" y="1047942"/>
            <a:ext cx="3244645"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err="1">
                <a:latin typeface="HGSｺﾞｼｯｸE" panose="020B0900000000000000" pitchFamily="50" charset="-128"/>
                <a:ea typeface="HGSｺﾞｼｯｸE" panose="020B0900000000000000" pitchFamily="50" charset="-128"/>
              </a:rPr>
              <a:t>UIFlow</a:t>
            </a:r>
            <a:r>
              <a:rPr lang="ja-JP" altLang="en-US" sz="2000" dirty="0">
                <a:latin typeface="HGSｺﾞｼｯｸE" panose="020B0900000000000000" pitchFamily="50" charset="-128"/>
                <a:ea typeface="HGSｺﾞｼｯｸE" panose="020B0900000000000000" pitchFamily="50" charset="-128"/>
              </a:rPr>
              <a:t>の左下にある「＋」のマークをクリック</a:t>
            </a:r>
            <a:endParaRPr lang="en-US" altLang="ja-JP" sz="2000" dirty="0">
              <a:latin typeface="HGSｺﾞｼｯｸE" panose="020B0900000000000000" pitchFamily="50" charset="-128"/>
              <a:ea typeface="HGSｺﾞｼｯｸE" panose="020B0900000000000000" pitchFamily="50" charset="-128"/>
            </a:endParaRPr>
          </a:p>
        </p:txBody>
      </p:sp>
      <p:pic>
        <p:nvPicPr>
          <p:cNvPr id="8" name="図 7">
            <a:extLst>
              <a:ext uri="{FF2B5EF4-FFF2-40B4-BE49-F238E27FC236}">
                <a16:creationId xmlns:a16="http://schemas.microsoft.com/office/drawing/2014/main" id="{141FCB02-9C0E-4767-AB40-801CE8F6FEF9}"/>
              </a:ext>
            </a:extLst>
          </p:cNvPr>
          <p:cNvPicPr>
            <a:picLocks noChangeAspect="1"/>
          </p:cNvPicPr>
          <p:nvPr/>
        </p:nvPicPr>
        <p:blipFill rotWithShape="1">
          <a:blip r:embed="rId2"/>
          <a:srcRect t="44344"/>
          <a:stretch/>
        </p:blipFill>
        <p:spPr>
          <a:xfrm>
            <a:off x="331423" y="849041"/>
            <a:ext cx="1139855" cy="1107519"/>
          </a:xfrm>
          <a:prstGeom prst="rect">
            <a:avLst/>
          </a:prstGeom>
        </p:spPr>
      </p:pic>
      <p:sp>
        <p:nvSpPr>
          <p:cNvPr id="9" name="楕円 8">
            <a:extLst>
              <a:ext uri="{FF2B5EF4-FFF2-40B4-BE49-F238E27FC236}">
                <a16:creationId xmlns:a16="http://schemas.microsoft.com/office/drawing/2014/main" id="{55742682-46D0-4351-AFBC-4F96729B131E}"/>
              </a:ext>
            </a:extLst>
          </p:cNvPr>
          <p:cNvSpPr/>
          <p:nvPr/>
        </p:nvSpPr>
        <p:spPr>
          <a:xfrm>
            <a:off x="408824" y="1179782"/>
            <a:ext cx="598290"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646B21C-3E36-4D4B-B2F7-7C655DBA75DF}"/>
              </a:ext>
            </a:extLst>
          </p:cNvPr>
          <p:cNvSpPr/>
          <p:nvPr/>
        </p:nvSpPr>
        <p:spPr>
          <a:xfrm rot="5400000">
            <a:off x="702400" y="208251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a:extLst>
              <a:ext uri="{FF2B5EF4-FFF2-40B4-BE49-F238E27FC236}">
                <a16:creationId xmlns:a16="http://schemas.microsoft.com/office/drawing/2014/main" id="{F51E78F6-29BB-4320-9A9A-7E9BC312FA10}"/>
              </a:ext>
            </a:extLst>
          </p:cNvPr>
          <p:cNvPicPr>
            <a:picLocks noChangeAspect="1"/>
          </p:cNvPicPr>
          <p:nvPr/>
        </p:nvPicPr>
        <p:blipFill>
          <a:blip r:embed="rId3"/>
          <a:stretch>
            <a:fillRect/>
          </a:stretch>
        </p:blipFill>
        <p:spPr>
          <a:xfrm>
            <a:off x="331423" y="2559047"/>
            <a:ext cx="4053152" cy="1429029"/>
          </a:xfrm>
          <a:prstGeom prst="rect">
            <a:avLst/>
          </a:prstGeom>
        </p:spPr>
      </p:pic>
      <p:sp>
        <p:nvSpPr>
          <p:cNvPr id="12" name="楕円 11">
            <a:extLst>
              <a:ext uri="{FF2B5EF4-FFF2-40B4-BE49-F238E27FC236}">
                <a16:creationId xmlns:a16="http://schemas.microsoft.com/office/drawing/2014/main" id="{F70358EC-6048-45F9-8B09-9117B95196FB}"/>
              </a:ext>
            </a:extLst>
          </p:cNvPr>
          <p:cNvSpPr/>
          <p:nvPr/>
        </p:nvSpPr>
        <p:spPr>
          <a:xfrm>
            <a:off x="782887" y="2513590"/>
            <a:ext cx="753264" cy="84904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1A43B62-D376-44DD-B46B-2FCF4345A122}"/>
              </a:ext>
            </a:extLst>
          </p:cNvPr>
          <p:cNvSpPr/>
          <p:nvPr/>
        </p:nvSpPr>
        <p:spPr>
          <a:xfrm>
            <a:off x="3810551" y="3498801"/>
            <a:ext cx="574024" cy="53473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EB15D566-62FC-4E02-AE01-BA40A988722C}"/>
              </a:ext>
            </a:extLst>
          </p:cNvPr>
          <p:cNvSpPr txBox="1">
            <a:spLocks/>
          </p:cNvSpPr>
          <p:nvPr/>
        </p:nvSpPr>
        <p:spPr>
          <a:xfrm>
            <a:off x="331423" y="4060873"/>
            <a:ext cx="4874757"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段目の真ん中にある「</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」をクリックして右下の「</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」を押そう！</a:t>
            </a:r>
            <a:endParaRPr lang="en-US" altLang="ja-JP" sz="2000" dirty="0">
              <a:latin typeface="HGSｺﾞｼｯｸE" panose="020B0900000000000000" pitchFamily="50" charset="-128"/>
              <a:ea typeface="HGSｺﾞｼｯｸE" panose="020B0900000000000000" pitchFamily="50" charset="-128"/>
            </a:endParaRPr>
          </a:p>
        </p:txBody>
      </p:sp>
      <p:sp>
        <p:nvSpPr>
          <p:cNvPr id="15" name="矢印: 右 14">
            <a:extLst>
              <a:ext uri="{FF2B5EF4-FFF2-40B4-BE49-F238E27FC236}">
                <a16:creationId xmlns:a16="http://schemas.microsoft.com/office/drawing/2014/main" id="{22F2E818-B06D-41A5-A8EA-AF28D3A7F4F0}"/>
              </a:ext>
            </a:extLst>
          </p:cNvPr>
          <p:cNvSpPr/>
          <p:nvPr/>
        </p:nvSpPr>
        <p:spPr>
          <a:xfrm rot="5400000">
            <a:off x="702399" y="486785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a:extLst>
              <a:ext uri="{FF2B5EF4-FFF2-40B4-BE49-F238E27FC236}">
                <a16:creationId xmlns:a16="http://schemas.microsoft.com/office/drawing/2014/main" id="{814C2E16-D9B1-4FAD-9D3E-2E76185755D1}"/>
              </a:ext>
            </a:extLst>
          </p:cNvPr>
          <p:cNvPicPr>
            <a:picLocks noChangeAspect="1"/>
          </p:cNvPicPr>
          <p:nvPr/>
        </p:nvPicPr>
        <p:blipFill>
          <a:blip r:embed="rId4"/>
          <a:stretch>
            <a:fillRect/>
          </a:stretch>
        </p:blipFill>
        <p:spPr>
          <a:xfrm>
            <a:off x="331423" y="5411770"/>
            <a:ext cx="2115405" cy="1959670"/>
          </a:xfrm>
          <a:prstGeom prst="rect">
            <a:avLst/>
          </a:prstGeom>
        </p:spPr>
      </p:pic>
      <p:sp>
        <p:nvSpPr>
          <p:cNvPr id="17" name="正方形/長方形 16">
            <a:extLst>
              <a:ext uri="{FF2B5EF4-FFF2-40B4-BE49-F238E27FC236}">
                <a16:creationId xmlns:a16="http://schemas.microsoft.com/office/drawing/2014/main" id="{DB4DF702-848C-4759-AD29-1EE0E41E4676}"/>
              </a:ext>
            </a:extLst>
          </p:cNvPr>
          <p:cNvSpPr/>
          <p:nvPr/>
        </p:nvSpPr>
        <p:spPr>
          <a:xfrm>
            <a:off x="629310" y="6040157"/>
            <a:ext cx="712791" cy="697861"/>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9C653CD3-00BE-4C9C-8D06-6ECC3542F89A}"/>
              </a:ext>
            </a:extLst>
          </p:cNvPr>
          <p:cNvSpPr txBox="1">
            <a:spLocks/>
          </p:cNvSpPr>
          <p:nvPr/>
        </p:nvSpPr>
        <p:spPr>
          <a:xfrm>
            <a:off x="2432566" y="5967084"/>
            <a:ext cx="3054320" cy="140435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こんな風に「</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」が追加されていたら成功！</a:t>
            </a:r>
            <a:endParaRPr lang="en-US" altLang="ja-JP" sz="20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0CF5B462-10E0-42FA-A5CF-809878EF7FB8}"/>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18</a:t>
            </a:fld>
            <a:endParaRPr kumimoji="1" lang="ja-JP" altLang="en-US" dirty="0"/>
          </a:p>
        </p:txBody>
      </p:sp>
    </p:spTree>
    <p:extLst>
      <p:ext uri="{BB962C8B-B14F-4D97-AF65-F5344CB8AC3E}">
        <p14:creationId xmlns:p14="http://schemas.microsoft.com/office/powerpoint/2010/main" val="64811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749917" y="872978"/>
            <a:ext cx="3596784" cy="45639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センサと</a:t>
            </a:r>
            <a:r>
              <a:rPr lang="en-US" altLang="ja-JP" sz="2000" dirty="0">
                <a:latin typeface="HGSｺﾞｼｯｸE" panose="020B0900000000000000" pitchFamily="50" charset="-128"/>
                <a:ea typeface="HGSｺﾞｼｯｸE" panose="020B0900000000000000" pitchFamily="50" charset="-128"/>
              </a:rPr>
              <a:t>GROVE</a:t>
            </a:r>
            <a:r>
              <a:rPr lang="ja-JP" altLang="en-US" sz="2000" dirty="0">
                <a:latin typeface="HGSｺﾞｼｯｸE" panose="020B0900000000000000" pitchFamily="50" charset="-128"/>
                <a:ea typeface="HGSｺﾞｼｯｸE" panose="020B0900000000000000" pitchFamily="50" charset="-128"/>
              </a:rPr>
              <a:t>を用意する</a:t>
            </a:r>
            <a:endParaRPr lang="en-US" altLang="ja-JP" sz="2000" dirty="0">
              <a:latin typeface="HGSｺﾞｼｯｸE" panose="020B0900000000000000" pitchFamily="50" charset="-128"/>
              <a:ea typeface="HGSｺﾞｼｯｸE" panose="020B0900000000000000" pitchFamily="50" charset="-128"/>
            </a:endParaRPr>
          </a:p>
        </p:txBody>
      </p:sp>
      <p:sp>
        <p:nvSpPr>
          <p:cNvPr id="3" name="テキスト ボックス 2">
            <a:extLst>
              <a:ext uri="{FF2B5EF4-FFF2-40B4-BE49-F238E27FC236}">
                <a16:creationId xmlns:a16="http://schemas.microsoft.com/office/drawing/2014/main" id="{5498F86B-D23C-47A0-8DB3-69DF6FC80A23}"/>
              </a:ext>
            </a:extLst>
          </p:cNvPr>
          <p:cNvSpPr txBox="1"/>
          <p:nvPr/>
        </p:nvSpPr>
        <p:spPr>
          <a:xfrm>
            <a:off x="3422594" y="4290498"/>
            <a:ext cx="1065414"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ポート</a:t>
            </a:r>
          </a:p>
        </p:txBody>
      </p:sp>
      <p:pic>
        <p:nvPicPr>
          <p:cNvPr id="4" name="図 3" descr="屋内, 携帯電話, 小さい, 座る が含まれている画像&#10;&#10;自動的に生成された説明">
            <a:extLst>
              <a:ext uri="{FF2B5EF4-FFF2-40B4-BE49-F238E27FC236}">
                <a16:creationId xmlns:a16="http://schemas.microsoft.com/office/drawing/2014/main" id="{F28AEC81-9B2F-4841-8105-33682D2EAB9D}"/>
              </a:ext>
            </a:extLst>
          </p:cNvPr>
          <p:cNvPicPr>
            <a:picLocks noChangeAspect="1"/>
          </p:cNvPicPr>
          <p:nvPr/>
        </p:nvPicPr>
        <p:blipFill rotWithShape="1">
          <a:blip r:embed="rId2">
            <a:extLst>
              <a:ext uri="{28A0092B-C50C-407E-A947-70E740481C1C}">
                <a14:useLocalDpi xmlns:a14="http://schemas.microsoft.com/office/drawing/2010/main" val="0"/>
              </a:ext>
            </a:extLst>
          </a:blip>
          <a:srcRect l="16791" r="14654"/>
          <a:stretch/>
        </p:blipFill>
        <p:spPr>
          <a:xfrm>
            <a:off x="3111577" y="5283518"/>
            <a:ext cx="2027504" cy="2218096"/>
          </a:xfrm>
          <a:prstGeom prst="rect">
            <a:avLst/>
          </a:prstGeom>
        </p:spPr>
      </p:pic>
      <p:pic>
        <p:nvPicPr>
          <p:cNvPr id="6" name="図 5" descr="屋内, ホワイト, 座る, テーブル が含まれている画像&#10;&#10;自動的に生成された説明">
            <a:extLst>
              <a:ext uri="{FF2B5EF4-FFF2-40B4-BE49-F238E27FC236}">
                <a16:creationId xmlns:a16="http://schemas.microsoft.com/office/drawing/2014/main" id="{D6EA0ED3-A127-4A81-B753-85A36AF7BA9D}"/>
              </a:ext>
            </a:extLst>
          </p:cNvPr>
          <p:cNvPicPr>
            <a:picLocks noChangeAspect="1"/>
          </p:cNvPicPr>
          <p:nvPr/>
        </p:nvPicPr>
        <p:blipFill rotWithShape="1">
          <a:blip r:embed="rId3">
            <a:extLst>
              <a:ext uri="{28A0092B-C50C-407E-A947-70E740481C1C}">
                <a14:useLocalDpi xmlns:a14="http://schemas.microsoft.com/office/drawing/2010/main" val="0"/>
              </a:ext>
            </a:extLst>
          </a:blip>
          <a:srcRect t="13220" b="17932"/>
          <a:stretch/>
        </p:blipFill>
        <p:spPr>
          <a:xfrm>
            <a:off x="176357" y="400881"/>
            <a:ext cx="1521476" cy="1396682"/>
          </a:xfrm>
          <a:prstGeom prst="rect">
            <a:avLst/>
          </a:prstGeom>
        </p:spPr>
      </p:pic>
      <p:pic>
        <p:nvPicPr>
          <p:cNvPr id="9" name="図 8" descr="屋内, 座る, ホワイト, 小さい が含まれている画像&#10;&#10;自動的に生成された説明">
            <a:extLst>
              <a:ext uri="{FF2B5EF4-FFF2-40B4-BE49-F238E27FC236}">
                <a16:creationId xmlns:a16="http://schemas.microsoft.com/office/drawing/2014/main" id="{82955611-524A-41DF-B001-51288828C4F2}"/>
              </a:ext>
            </a:extLst>
          </p:cNvPr>
          <p:cNvPicPr>
            <a:picLocks noChangeAspect="1"/>
          </p:cNvPicPr>
          <p:nvPr/>
        </p:nvPicPr>
        <p:blipFill rotWithShape="1">
          <a:blip r:embed="rId4">
            <a:extLst>
              <a:ext uri="{28A0092B-C50C-407E-A947-70E740481C1C}">
                <a14:useLocalDpi xmlns:a14="http://schemas.microsoft.com/office/drawing/2010/main" val="0"/>
              </a:ext>
            </a:extLst>
          </a:blip>
          <a:srcRect l="16655" t="30407" r="3440" b="38469"/>
          <a:stretch/>
        </p:blipFill>
        <p:spPr>
          <a:xfrm>
            <a:off x="0" y="3072955"/>
            <a:ext cx="2592049" cy="757249"/>
          </a:xfrm>
          <a:prstGeom prst="rect">
            <a:avLst/>
          </a:prstGeom>
        </p:spPr>
      </p:pic>
      <p:pic>
        <p:nvPicPr>
          <p:cNvPr id="11" name="図 10">
            <a:extLst>
              <a:ext uri="{FF2B5EF4-FFF2-40B4-BE49-F238E27FC236}">
                <a16:creationId xmlns:a16="http://schemas.microsoft.com/office/drawing/2014/main" id="{45D33736-94D5-4B9D-86B5-9360D3EF5B54}"/>
              </a:ext>
            </a:extLst>
          </p:cNvPr>
          <p:cNvPicPr>
            <a:picLocks noChangeAspect="1"/>
          </p:cNvPicPr>
          <p:nvPr/>
        </p:nvPicPr>
        <p:blipFill rotWithShape="1">
          <a:blip r:embed="rId5">
            <a:extLst>
              <a:ext uri="{28A0092B-C50C-407E-A947-70E740481C1C}">
                <a14:useLocalDpi xmlns:a14="http://schemas.microsoft.com/office/drawing/2010/main" val="0"/>
              </a:ext>
            </a:extLst>
          </a:blip>
          <a:srcRect l="20268" t="34316" r="3684" b="18687"/>
          <a:stretch/>
        </p:blipFill>
        <p:spPr>
          <a:xfrm>
            <a:off x="3422594" y="3014737"/>
            <a:ext cx="1860803" cy="862486"/>
          </a:xfrm>
          <a:prstGeom prst="rect">
            <a:avLst/>
          </a:prstGeom>
        </p:spPr>
      </p:pic>
      <p:pic>
        <p:nvPicPr>
          <p:cNvPr id="13" name="図 12" descr="小さい, 座る, 携帯電話, ホワイト が含まれている画像&#10;&#10;自動的に生成された説明">
            <a:extLst>
              <a:ext uri="{FF2B5EF4-FFF2-40B4-BE49-F238E27FC236}">
                <a16:creationId xmlns:a16="http://schemas.microsoft.com/office/drawing/2014/main" id="{1867F68B-31BA-4EFD-94E6-7A5F68FDBAE5}"/>
              </a:ext>
            </a:extLst>
          </p:cNvPr>
          <p:cNvPicPr>
            <a:picLocks noChangeAspect="1"/>
          </p:cNvPicPr>
          <p:nvPr/>
        </p:nvPicPr>
        <p:blipFill rotWithShape="1">
          <a:blip r:embed="rId6">
            <a:extLst>
              <a:ext uri="{28A0092B-C50C-407E-A947-70E740481C1C}">
                <a14:useLocalDpi xmlns:a14="http://schemas.microsoft.com/office/drawing/2010/main" val="0"/>
              </a:ext>
            </a:extLst>
          </a:blip>
          <a:srcRect l="12232" r="15458"/>
          <a:stretch/>
        </p:blipFill>
        <p:spPr>
          <a:xfrm>
            <a:off x="92956" y="5283518"/>
            <a:ext cx="2138516" cy="2218096"/>
          </a:xfrm>
          <a:prstGeom prst="rect">
            <a:avLst/>
          </a:prstGeom>
        </p:spPr>
      </p:pic>
      <p:sp>
        <p:nvSpPr>
          <p:cNvPr id="14" name="テキスト ボックス 13">
            <a:extLst>
              <a:ext uri="{FF2B5EF4-FFF2-40B4-BE49-F238E27FC236}">
                <a16:creationId xmlns:a16="http://schemas.microsoft.com/office/drawing/2014/main" id="{FA015E5C-5740-404E-B492-26D60BB08CBA}"/>
              </a:ext>
            </a:extLst>
          </p:cNvPr>
          <p:cNvSpPr txBox="1"/>
          <p:nvPr/>
        </p:nvSpPr>
        <p:spPr>
          <a:xfrm>
            <a:off x="258299" y="180951"/>
            <a:ext cx="719767"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センサ</a:t>
            </a:r>
          </a:p>
        </p:txBody>
      </p:sp>
      <p:sp>
        <p:nvSpPr>
          <p:cNvPr id="15" name="テキスト ボックス 14">
            <a:extLst>
              <a:ext uri="{FF2B5EF4-FFF2-40B4-BE49-F238E27FC236}">
                <a16:creationId xmlns:a16="http://schemas.microsoft.com/office/drawing/2014/main" id="{B8453EFF-F23B-4DB9-9B0D-14661F3B7340}"/>
              </a:ext>
            </a:extLst>
          </p:cNvPr>
          <p:cNvSpPr txBox="1"/>
          <p:nvPr/>
        </p:nvSpPr>
        <p:spPr>
          <a:xfrm>
            <a:off x="1004108" y="161054"/>
            <a:ext cx="719767" cy="307777"/>
          </a:xfrm>
          <a:prstGeom prst="rect">
            <a:avLst/>
          </a:prstGeom>
          <a:noFill/>
        </p:spPr>
        <p:txBody>
          <a:bodyPr wrap="square" rtlCol="0">
            <a:spAutoFit/>
          </a:bodyPr>
          <a:lstStyle/>
          <a:p>
            <a:pPr algn="ctr"/>
            <a:r>
              <a:rPr kumimoji="1" lang="en-US" altLang="ja-JP" sz="1400" dirty="0">
                <a:latin typeface="HGｺﾞｼｯｸE" panose="020B0909000000000000" pitchFamily="49" charset="-128"/>
                <a:ea typeface="HGｺﾞｼｯｸE" panose="020B0909000000000000" pitchFamily="49" charset="-128"/>
              </a:rPr>
              <a:t>GROVE</a:t>
            </a:r>
            <a:endParaRPr kumimoji="1" lang="ja-JP" altLang="en-US" sz="1400" dirty="0">
              <a:latin typeface="HGｺﾞｼｯｸE" panose="020B0909000000000000" pitchFamily="49" charset="-128"/>
              <a:ea typeface="HGｺﾞｼｯｸE" panose="020B0909000000000000" pitchFamily="49" charset="-128"/>
            </a:endParaRPr>
          </a:p>
        </p:txBody>
      </p:sp>
      <p:sp>
        <p:nvSpPr>
          <p:cNvPr id="17" name="コンテンツ プレースホルダー 2">
            <a:extLst>
              <a:ext uri="{FF2B5EF4-FFF2-40B4-BE49-F238E27FC236}">
                <a16:creationId xmlns:a16="http://schemas.microsoft.com/office/drawing/2014/main" id="{37E634B3-D3F7-42F2-8748-27D2FC6B3A7F}"/>
              </a:ext>
            </a:extLst>
          </p:cNvPr>
          <p:cNvSpPr txBox="1">
            <a:spLocks/>
          </p:cNvSpPr>
          <p:nvPr/>
        </p:nvSpPr>
        <p:spPr>
          <a:xfrm>
            <a:off x="1154026" y="2169324"/>
            <a:ext cx="3399093" cy="90489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2.GROVE</a:t>
            </a:r>
            <a:r>
              <a:rPr lang="ja-JP" altLang="en-US" sz="2000" dirty="0">
                <a:latin typeface="HGSｺﾞｼｯｸE" panose="020B0900000000000000" pitchFamily="50" charset="-128"/>
                <a:ea typeface="HGSｺﾞｼｯｸE" panose="020B0900000000000000" pitchFamily="50" charset="-128"/>
              </a:rPr>
              <a:t>をセンサにさす</a:t>
            </a:r>
            <a:endParaRPr lang="en-US" altLang="ja-JP" sz="2000" dirty="0">
              <a:latin typeface="HGSｺﾞｼｯｸE" panose="020B0900000000000000" pitchFamily="50" charset="-128"/>
              <a:ea typeface="HGSｺﾞｼｯｸE" panose="020B0900000000000000" pitchFamily="50" charset="-128"/>
            </a:endParaRPr>
          </a:p>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この時</a:t>
            </a:r>
            <a:r>
              <a:rPr lang="ja-JP" altLang="en-US" sz="2000" dirty="0">
                <a:solidFill>
                  <a:srgbClr val="FF0000"/>
                </a:solidFill>
                <a:latin typeface="HGSｺﾞｼｯｸE" panose="020B0900000000000000" pitchFamily="50" charset="-128"/>
                <a:ea typeface="HGSｺﾞｼｯｸE" panose="020B0900000000000000" pitchFamily="50" charset="-128"/>
              </a:rPr>
              <a:t>上下に気を付ける</a:t>
            </a:r>
            <a:endParaRPr lang="en-US" altLang="ja-JP" sz="2000" dirty="0">
              <a:solidFill>
                <a:srgbClr val="FF0000"/>
              </a:solidFill>
              <a:latin typeface="HGSｺﾞｼｯｸE" panose="020B0900000000000000" pitchFamily="50" charset="-128"/>
              <a:ea typeface="HGSｺﾞｼｯｸE" panose="020B0900000000000000" pitchFamily="50" charset="-128"/>
            </a:endParaRPr>
          </a:p>
        </p:txBody>
      </p:sp>
      <p:sp>
        <p:nvSpPr>
          <p:cNvPr id="18" name="矢印: 右 17">
            <a:extLst>
              <a:ext uri="{FF2B5EF4-FFF2-40B4-BE49-F238E27FC236}">
                <a16:creationId xmlns:a16="http://schemas.microsoft.com/office/drawing/2014/main" id="{D2325E5E-04BF-4B55-8833-D115E057A459}"/>
              </a:ext>
            </a:extLst>
          </p:cNvPr>
          <p:cNvSpPr/>
          <p:nvPr/>
        </p:nvSpPr>
        <p:spPr>
          <a:xfrm>
            <a:off x="2912628" y="324650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コンテンツ プレースホルダー 2">
            <a:extLst>
              <a:ext uri="{FF2B5EF4-FFF2-40B4-BE49-F238E27FC236}">
                <a16:creationId xmlns:a16="http://schemas.microsoft.com/office/drawing/2014/main" id="{A66A02C8-9CC5-4CC6-B6E6-139E95243EB0}"/>
              </a:ext>
            </a:extLst>
          </p:cNvPr>
          <p:cNvSpPr txBox="1">
            <a:spLocks/>
          </p:cNvSpPr>
          <p:nvPr/>
        </p:nvSpPr>
        <p:spPr>
          <a:xfrm>
            <a:off x="90921" y="4422581"/>
            <a:ext cx="5439723" cy="90489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3.GROVE</a:t>
            </a:r>
            <a:r>
              <a:rPr lang="ja-JP" altLang="en-US" sz="2000" dirty="0">
                <a:latin typeface="HGSｺﾞｼｯｸE" panose="020B0900000000000000" pitchFamily="50" charset="-128"/>
                <a:ea typeface="HGSｺﾞｼｯｸE" panose="020B0900000000000000" pitchFamily="50" charset="-128"/>
              </a:rPr>
              <a:t>の反対側を</a:t>
            </a:r>
            <a:r>
              <a:rPr lang="en-US" altLang="ja-JP" sz="2000" dirty="0">
                <a:latin typeface="HGSｺﾞｼｯｸE" panose="020B0900000000000000" pitchFamily="50" charset="-128"/>
                <a:ea typeface="HGSｺﾞｼｯｸE" panose="020B0900000000000000" pitchFamily="50" charset="-128"/>
              </a:rPr>
              <a:t>M5Stack</a:t>
            </a:r>
            <a:r>
              <a:rPr lang="ja-JP" altLang="en-US" sz="2000" dirty="0">
                <a:latin typeface="HGSｺﾞｼｯｸE" panose="020B0900000000000000" pitchFamily="50" charset="-128"/>
                <a:ea typeface="HGSｺﾞｼｯｸE" panose="020B0900000000000000" pitchFamily="50" charset="-128"/>
              </a:rPr>
              <a:t>の</a:t>
            </a:r>
            <a:r>
              <a:rPr lang="en-US" altLang="ja-JP" sz="2000" dirty="0">
                <a:solidFill>
                  <a:srgbClr val="FF0000"/>
                </a:solidFill>
                <a:latin typeface="HGSｺﾞｼｯｸE" panose="020B0900000000000000" pitchFamily="50" charset="-128"/>
                <a:ea typeface="HGSｺﾞｼｯｸE" panose="020B0900000000000000" pitchFamily="50" charset="-128"/>
              </a:rPr>
              <a:t>PORT</a:t>
            </a:r>
            <a:r>
              <a:rPr lang="ja-JP" altLang="en-US" sz="2000" dirty="0">
                <a:solidFill>
                  <a:srgbClr val="FF0000"/>
                </a:solidFill>
                <a:latin typeface="HGSｺﾞｼｯｸE" panose="020B0900000000000000" pitchFamily="50" charset="-128"/>
                <a:ea typeface="HGSｺﾞｼｯｸE" panose="020B0900000000000000" pitchFamily="50" charset="-128"/>
              </a:rPr>
              <a:t> </a:t>
            </a:r>
            <a:r>
              <a:rPr lang="en-US" altLang="ja-JP" sz="2000" dirty="0">
                <a:solidFill>
                  <a:srgbClr val="FF0000"/>
                </a:solidFill>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にさす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この時</a:t>
            </a:r>
            <a:r>
              <a:rPr lang="ja-JP" altLang="en-US" sz="2000" dirty="0">
                <a:solidFill>
                  <a:srgbClr val="FF0000"/>
                </a:solidFill>
                <a:latin typeface="HGSｺﾞｼｯｸE" panose="020B0900000000000000" pitchFamily="50" charset="-128"/>
                <a:ea typeface="HGSｺﾞｼｯｸE" panose="020B0900000000000000" pitchFamily="50" charset="-128"/>
              </a:rPr>
              <a:t>上下に気を付ける</a:t>
            </a:r>
            <a:endParaRPr lang="en-US" altLang="ja-JP" sz="2000" dirty="0">
              <a:solidFill>
                <a:srgbClr val="FF0000"/>
              </a:solidFill>
              <a:latin typeface="HGSｺﾞｼｯｸE" panose="020B0900000000000000" pitchFamily="50" charset="-128"/>
              <a:ea typeface="HGSｺﾞｼｯｸE" panose="020B0900000000000000" pitchFamily="50" charset="-128"/>
            </a:endParaRPr>
          </a:p>
        </p:txBody>
      </p:sp>
      <p:sp>
        <p:nvSpPr>
          <p:cNvPr id="20" name="矢印: 右 19">
            <a:extLst>
              <a:ext uri="{FF2B5EF4-FFF2-40B4-BE49-F238E27FC236}">
                <a16:creationId xmlns:a16="http://schemas.microsoft.com/office/drawing/2014/main" id="{8A22006C-6BE7-46B5-9A15-7D957348010D}"/>
              </a:ext>
            </a:extLst>
          </p:cNvPr>
          <p:cNvSpPr/>
          <p:nvPr/>
        </p:nvSpPr>
        <p:spPr>
          <a:xfrm>
            <a:off x="2455673" y="618777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55F6D6F7-707A-40BC-8872-CE3BA528A481}"/>
              </a:ext>
            </a:extLst>
          </p:cNvPr>
          <p:cNvSpPr txBox="1"/>
          <p:nvPr/>
        </p:nvSpPr>
        <p:spPr>
          <a:xfrm>
            <a:off x="2912628" y="700691"/>
            <a:ext cx="1065414"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グローブ</a:t>
            </a:r>
          </a:p>
        </p:txBody>
      </p:sp>
      <p:sp>
        <p:nvSpPr>
          <p:cNvPr id="2" name="スライド番号プレースホルダー 1">
            <a:extLst>
              <a:ext uri="{FF2B5EF4-FFF2-40B4-BE49-F238E27FC236}">
                <a16:creationId xmlns:a16="http://schemas.microsoft.com/office/drawing/2014/main" id="{4A7E2356-DD8B-42DD-B013-CA24759DAEEA}"/>
              </a:ext>
            </a:extLst>
          </p:cNvPr>
          <p:cNvSpPr>
            <a:spLocks noGrp="1"/>
          </p:cNvSpPr>
          <p:nvPr>
            <p:ph type="sldNum" sz="quarter" idx="12"/>
          </p:nvPr>
        </p:nvSpPr>
        <p:spPr/>
        <p:txBody>
          <a:bodyPr/>
          <a:lstStyle/>
          <a:p>
            <a:fld id="{A742806C-2382-4B4D-8F82-E2EF329BD941}" type="slidenum">
              <a:rPr kumimoji="1" lang="ja-JP" altLang="en-US" smtClean="0"/>
              <a:t>19</a:t>
            </a:fld>
            <a:endParaRPr kumimoji="1" lang="ja-JP" altLang="en-US"/>
          </a:p>
        </p:txBody>
      </p:sp>
    </p:spTree>
    <p:extLst>
      <p:ext uri="{BB962C8B-B14F-4D97-AF65-F5344CB8AC3E}">
        <p14:creationId xmlns:p14="http://schemas.microsoft.com/office/powerpoint/2010/main" val="323080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コンテンツ プレースホルダー 8" descr="座る, 携帯電話, 電話, テーブル が含まれている画像&#10;&#10;自動的に生成された説明">
            <a:extLst>
              <a:ext uri="{FF2B5EF4-FFF2-40B4-BE49-F238E27FC236}">
                <a16:creationId xmlns:a16="http://schemas.microsoft.com/office/drawing/2014/main" id="{EC682D55-ED7F-4835-885F-FB788CEB49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685" t="3474" r="11374" b="13775"/>
          <a:stretch/>
        </p:blipFill>
        <p:spPr>
          <a:xfrm>
            <a:off x="992033" y="2123769"/>
            <a:ext cx="3362632" cy="2861187"/>
          </a:xfrm>
        </p:spPr>
      </p:pic>
      <p:sp>
        <p:nvSpPr>
          <p:cNvPr id="11" name="コンテンツ プレースホルダー 2">
            <a:extLst>
              <a:ext uri="{FF2B5EF4-FFF2-40B4-BE49-F238E27FC236}">
                <a16:creationId xmlns:a16="http://schemas.microsoft.com/office/drawing/2014/main" id="{3284FF55-7E64-4D86-B13D-B5247FC34158}"/>
              </a:ext>
            </a:extLst>
          </p:cNvPr>
          <p:cNvSpPr txBox="1">
            <a:spLocks/>
          </p:cNvSpPr>
          <p:nvPr/>
        </p:nvSpPr>
        <p:spPr>
          <a:xfrm>
            <a:off x="0" y="796414"/>
            <a:ext cx="5346699" cy="480226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HGS創英角ﾎﾟｯﾌﾟ体" panose="040B0A00000000000000" pitchFamily="50" charset="-128"/>
                <a:ea typeface="HGS創英角ﾎﾟｯﾌﾟ体" panose="040B0A00000000000000" pitchFamily="50" charset="-128"/>
              </a:rPr>
              <a:t>M5Stack(</a:t>
            </a:r>
            <a:r>
              <a:rPr lang="ja-JP" altLang="en-US" sz="2400" dirty="0">
                <a:latin typeface="HGS創英角ﾎﾟｯﾌﾟ体" panose="040B0A00000000000000" pitchFamily="50" charset="-128"/>
                <a:ea typeface="HGS創英角ﾎﾟｯﾌﾟ体" panose="040B0A00000000000000" pitchFamily="50" charset="-128"/>
              </a:rPr>
              <a:t>エムファイブスタック</a:t>
            </a:r>
            <a:r>
              <a:rPr lang="en-US" altLang="ja-JP" sz="2400" dirty="0">
                <a:latin typeface="HGS創英角ﾎﾟｯﾌﾟ体" panose="040B0A00000000000000" pitchFamily="50" charset="-128"/>
                <a:ea typeface="HGS創英角ﾎﾟｯﾌﾟ体" panose="040B0A00000000000000" pitchFamily="50" charset="-128"/>
              </a:rPr>
              <a:t>)</a:t>
            </a:r>
            <a:r>
              <a:rPr lang="ja-JP" altLang="en-US" sz="2400" dirty="0">
                <a:latin typeface="HGS創英角ﾎﾟｯﾌﾟ体" panose="040B0A00000000000000" pitchFamily="50" charset="-128"/>
                <a:ea typeface="HGS創英角ﾎﾟｯﾌﾟ体" panose="040B0A00000000000000" pitchFamily="50" charset="-128"/>
              </a:rPr>
              <a:t>は</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gn="ctr">
              <a:buFont typeface="Arial" panose="020B0604020202020204" pitchFamily="34" charset="0"/>
              <a:buNone/>
            </a:pPr>
            <a:r>
              <a:rPr lang="ja-JP" altLang="en-US" sz="4000" dirty="0">
                <a:latin typeface="HGｺﾞｼｯｸE" panose="020B0909000000000000" pitchFamily="49" charset="-128"/>
                <a:ea typeface="HGｺﾞｼｯｸE" panose="020B0909000000000000" pitchFamily="49" charset="-128"/>
              </a:rPr>
              <a:t>マイコン</a:t>
            </a:r>
            <a:r>
              <a:rPr lang="en-US" altLang="ja-JP" sz="2400" dirty="0">
                <a:latin typeface="HGｺﾞｼｯｸE" panose="020B0909000000000000" pitchFamily="49" charset="-128"/>
                <a:ea typeface="HGｺﾞｼｯｸE" panose="020B0909000000000000" pitchFamily="49" charset="-128"/>
              </a:rPr>
              <a:t>(</a:t>
            </a:r>
            <a:r>
              <a:rPr lang="ja-JP" altLang="en-US" sz="2400" dirty="0">
                <a:latin typeface="HGｺﾞｼｯｸE" panose="020B0909000000000000" pitchFamily="49" charset="-128"/>
                <a:ea typeface="HGｺﾞｼｯｸE" panose="020B0909000000000000" pitchFamily="49" charset="-128"/>
              </a:rPr>
              <a:t>小さなパソコン</a:t>
            </a:r>
            <a:r>
              <a:rPr lang="en-US" altLang="ja-JP" sz="2400" dirty="0">
                <a:latin typeface="HGｺﾞｼｯｸE" panose="020B0909000000000000" pitchFamily="49" charset="-128"/>
                <a:ea typeface="HGｺﾞｼｯｸE" panose="020B0909000000000000" pitchFamily="49" charset="-128"/>
              </a:rPr>
              <a:t>)</a:t>
            </a:r>
          </a:p>
          <a:p>
            <a:pPr marL="0" indent="0">
              <a:buFont typeface="Arial" panose="020B0604020202020204" pitchFamily="34" charset="0"/>
              <a:buNone/>
            </a:pPr>
            <a:endParaRPr lang="ja-JP" altLang="en-US" sz="2400" dirty="0"/>
          </a:p>
        </p:txBody>
      </p:sp>
      <p:cxnSp>
        <p:nvCxnSpPr>
          <p:cNvPr id="13" name="直線コネクタ 12">
            <a:extLst>
              <a:ext uri="{FF2B5EF4-FFF2-40B4-BE49-F238E27FC236}">
                <a16:creationId xmlns:a16="http://schemas.microsoft.com/office/drawing/2014/main" id="{FEF29403-8C04-439B-85FA-541E1F0DA73A}"/>
              </a:ext>
            </a:extLst>
          </p:cNvPr>
          <p:cNvCxnSpPr>
            <a:cxnSpLocks/>
          </p:cNvCxnSpPr>
          <p:nvPr/>
        </p:nvCxnSpPr>
        <p:spPr>
          <a:xfrm flipV="1">
            <a:off x="1519084" y="2389239"/>
            <a:ext cx="1327355" cy="68400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8335823D-9A40-4202-ADE3-56AEEE3D1C57}"/>
              </a:ext>
            </a:extLst>
          </p:cNvPr>
          <p:cNvCxnSpPr>
            <a:cxnSpLocks/>
          </p:cNvCxnSpPr>
          <p:nvPr/>
        </p:nvCxnSpPr>
        <p:spPr>
          <a:xfrm flipH="1" flipV="1">
            <a:off x="2846441" y="2389240"/>
            <a:ext cx="831338" cy="750589"/>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07FD832-3191-44F1-858B-E16E68F9F485}"/>
              </a:ext>
            </a:extLst>
          </p:cNvPr>
          <p:cNvCxnSpPr>
            <a:cxnSpLocks/>
          </p:cNvCxnSpPr>
          <p:nvPr/>
        </p:nvCxnSpPr>
        <p:spPr>
          <a:xfrm>
            <a:off x="1519084" y="3073239"/>
            <a:ext cx="781664" cy="84983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08E7E30-0FDB-4CCE-8EF0-E17C6C4883EB}"/>
              </a:ext>
            </a:extLst>
          </p:cNvPr>
          <p:cNvCxnSpPr>
            <a:cxnSpLocks/>
          </p:cNvCxnSpPr>
          <p:nvPr/>
        </p:nvCxnSpPr>
        <p:spPr>
          <a:xfrm flipH="1">
            <a:off x="2300749" y="3155659"/>
            <a:ext cx="1386348" cy="76741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7E8B51A-EF7D-4270-B150-4E83C99E784B}"/>
              </a:ext>
            </a:extLst>
          </p:cNvPr>
          <p:cNvCxnSpPr>
            <a:cxnSpLocks/>
          </p:cNvCxnSpPr>
          <p:nvPr/>
        </p:nvCxnSpPr>
        <p:spPr>
          <a:xfrm flipH="1">
            <a:off x="3262110" y="2512189"/>
            <a:ext cx="292252" cy="219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F4E8F5C3-E5A4-46A4-94E3-D0E9F4619751}"/>
              </a:ext>
            </a:extLst>
          </p:cNvPr>
          <p:cNvSpPr txBox="1"/>
          <p:nvPr/>
        </p:nvSpPr>
        <p:spPr>
          <a:xfrm>
            <a:off x="3401910" y="2156155"/>
            <a:ext cx="2028928" cy="461665"/>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ディスプレイ</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36" name="楕円 35">
            <a:extLst>
              <a:ext uri="{FF2B5EF4-FFF2-40B4-BE49-F238E27FC236}">
                <a16:creationId xmlns:a16="http://schemas.microsoft.com/office/drawing/2014/main" id="{6CE95553-B4EB-46A9-9986-0A860F2DD81C}"/>
              </a:ext>
            </a:extLst>
          </p:cNvPr>
          <p:cNvSpPr/>
          <p:nvPr/>
        </p:nvSpPr>
        <p:spPr>
          <a:xfrm rot="2760000">
            <a:off x="1160169" y="3280897"/>
            <a:ext cx="448002" cy="3621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EBA38B43-30D6-493C-B66D-74A099D985BD}"/>
              </a:ext>
            </a:extLst>
          </p:cNvPr>
          <p:cNvCxnSpPr>
            <a:cxnSpLocks/>
          </p:cNvCxnSpPr>
          <p:nvPr/>
        </p:nvCxnSpPr>
        <p:spPr>
          <a:xfrm>
            <a:off x="2485105" y="3962952"/>
            <a:ext cx="188243" cy="216417"/>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A803D631-D2C5-4F39-A0D7-EA235FE12BF4}"/>
              </a:ext>
            </a:extLst>
          </p:cNvPr>
          <p:cNvCxnSpPr>
            <a:cxnSpLocks/>
          </p:cNvCxnSpPr>
          <p:nvPr/>
        </p:nvCxnSpPr>
        <p:spPr>
          <a:xfrm flipV="1">
            <a:off x="2683849" y="3493790"/>
            <a:ext cx="1156522" cy="693446"/>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355A0E20-7A65-4876-8ABB-B1F68AFEF932}"/>
              </a:ext>
            </a:extLst>
          </p:cNvPr>
          <p:cNvCxnSpPr>
            <a:cxnSpLocks/>
          </p:cNvCxnSpPr>
          <p:nvPr/>
        </p:nvCxnSpPr>
        <p:spPr>
          <a:xfrm flipV="1">
            <a:off x="2485105" y="3262778"/>
            <a:ext cx="1192674" cy="6759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1F52A511-F107-490E-B6BA-0983BA2E2470}"/>
              </a:ext>
            </a:extLst>
          </p:cNvPr>
          <p:cNvCxnSpPr>
            <a:cxnSpLocks/>
          </p:cNvCxnSpPr>
          <p:nvPr/>
        </p:nvCxnSpPr>
        <p:spPr>
          <a:xfrm>
            <a:off x="3687097" y="3280975"/>
            <a:ext cx="194268" cy="206949"/>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A725A6F7-3974-462C-85F0-392770E75C35}"/>
              </a:ext>
            </a:extLst>
          </p:cNvPr>
          <p:cNvCxnSpPr>
            <a:cxnSpLocks/>
          </p:cNvCxnSpPr>
          <p:nvPr/>
        </p:nvCxnSpPr>
        <p:spPr>
          <a:xfrm flipH="1" flipV="1">
            <a:off x="3321691" y="3808917"/>
            <a:ext cx="612843" cy="5261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B25A3AF6-9597-4D79-A072-2205B134880B}"/>
              </a:ext>
            </a:extLst>
          </p:cNvPr>
          <p:cNvSpPr txBox="1"/>
          <p:nvPr/>
        </p:nvSpPr>
        <p:spPr>
          <a:xfrm>
            <a:off x="3448069" y="4318028"/>
            <a:ext cx="1965097"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A,B,C</a:t>
            </a:r>
            <a:r>
              <a:rPr kumimoji="1" lang="ja-JP" altLang="en-US" sz="2400" dirty="0">
                <a:latin typeface="HGｺﾞｼｯｸE" panose="020B0909000000000000" pitchFamily="49" charset="-128"/>
                <a:ea typeface="HGｺﾞｼｯｸE" panose="020B0909000000000000" pitchFamily="49" charset="-128"/>
              </a:rPr>
              <a:t>ボタン</a:t>
            </a:r>
            <a:endParaRPr kumimoji="1" lang="en-US" altLang="ja-JP" sz="2400" dirty="0">
              <a:latin typeface="HGｺﾞｼｯｸE" panose="020B0909000000000000" pitchFamily="49" charset="-128"/>
              <a:ea typeface="HGｺﾞｼｯｸE" panose="020B0909000000000000" pitchFamily="49" charset="-128"/>
            </a:endParaRPr>
          </a:p>
        </p:txBody>
      </p:sp>
      <p:cxnSp>
        <p:nvCxnSpPr>
          <p:cNvPr id="125" name="直線コネクタ 124">
            <a:extLst>
              <a:ext uri="{FF2B5EF4-FFF2-40B4-BE49-F238E27FC236}">
                <a16:creationId xmlns:a16="http://schemas.microsoft.com/office/drawing/2014/main" id="{DA67FFA5-A8F3-4B65-B79A-112BFC8743AF}"/>
              </a:ext>
            </a:extLst>
          </p:cNvPr>
          <p:cNvCxnSpPr>
            <a:cxnSpLocks/>
          </p:cNvCxnSpPr>
          <p:nvPr/>
        </p:nvCxnSpPr>
        <p:spPr>
          <a:xfrm>
            <a:off x="1255162" y="3600739"/>
            <a:ext cx="0" cy="1898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F8B25C43-5848-4E3D-83B0-D253A5DBEC0E}"/>
              </a:ext>
            </a:extLst>
          </p:cNvPr>
          <p:cNvSpPr txBox="1"/>
          <p:nvPr/>
        </p:nvSpPr>
        <p:spPr>
          <a:xfrm>
            <a:off x="30990" y="5499699"/>
            <a:ext cx="3278111" cy="461665"/>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電源</a:t>
            </a:r>
            <a:r>
              <a:rPr kumimoji="1" lang="en-US" altLang="ja-JP" sz="2400" dirty="0">
                <a:latin typeface="HGｺﾞｼｯｸE" panose="020B0909000000000000" pitchFamily="49" charset="-128"/>
                <a:ea typeface="HGｺﾞｼｯｸE" panose="020B0909000000000000" pitchFamily="49" charset="-128"/>
              </a:rPr>
              <a:t>(</a:t>
            </a:r>
            <a:r>
              <a:rPr kumimoji="1" lang="ja-JP" altLang="en-US" sz="2400" dirty="0">
                <a:latin typeface="HGｺﾞｼｯｸE" panose="020B0909000000000000" pitchFamily="49" charset="-128"/>
                <a:ea typeface="HGｺﾞｼｯｸE" panose="020B0909000000000000" pitchFamily="49" charset="-128"/>
              </a:rPr>
              <a:t>リセット</a:t>
            </a:r>
            <a:r>
              <a:rPr kumimoji="1" lang="en-US" altLang="ja-JP" sz="2400" dirty="0">
                <a:latin typeface="HGｺﾞｼｯｸE" panose="020B0909000000000000" pitchFamily="49" charset="-128"/>
                <a:ea typeface="HGｺﾞｼｯｸE" panose="020B0909000000000000" pitchFamily="49" charset="-128"/>
              </a:rPr>
              <a:t>)</a:t>
            </a:r>
            <a:r>
              <a:rPr kumimoji="1" lang="ja-JP" altLang="en-US" sz="2400" dirty="0">
                <a:latin typeface="HGｺﾞｼｯｸE" panose="020B0909000000000000" pitchFamily="49" charset="-128"/>
                <a:ea typeface="HGｺﾞｼｯｸE" panose="020B0909000000000000" pitchFamily="49" charset="-128"/>
              </a:rPr>
              <a:t>ボタン</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28" name="楕円 127">
            <a:extLst>
              <a:ext uri="{FF2B5EF4-FFF2-40B4-BE49-F238E27FC236}">
                <a16:creationId xmlns:a16="http://schemas.microsoft.com/office/drawing/2014/main" id="{D042F60B-DFCF-4CE5-BFCD-7B1102F164AF}"/>
              </a:ext>
            </a:extLst>
          </p:cNvPr>
          <p:cNvSpPr/>
          <p:nvPr/>
        </p:nvSpPr>
        <p:spPr>
          <a:xfrm rot="2760000">
            <a:off x="1488793" y="3627816"/>
            <a:ext cx="475088" cy="3792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9" name="直線コネクタ 128">
            <a:extLst>
              <a:ext uri="{FF2B5EF4-FFF2-40B4-BE49-F238E27FC236}">
                <a16:creationId xmlns:a16="http://schemas.microsoft.com/office/drawing/2014/main" id="{F4B5B443-B981-4C4E-BF4C-B6BD6B712FFE}"/>
              </a:ext>
            </a:extLst>
          </p:cNvPr>
          <p:cNvCxnSpPr>
            <a:cxnSpLocks/>
          </p:cNvCxnSpPr>
          <p:nvPr/>
        </p:nvCxnSpPr>
        <p:spPr>
          <a:xfrm>
            <a:off x="1601084" y="3980095"/>
            <a:ext cx="0" cy="9412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2" name="テキスト ボックス 131">
            <a:extLst>
              <a:ext uri="{FF2B5EF4-FFF2-40B4-BE49-F238E27FC236}">
                <a16:creationId xmlns:a16="http://schemas.microsoft.com/office/drawing/2014/main" id="{AD9D97D1-0DAA-41A0-9BE2-FAA2D9604787}"/>
              </a:ext>
            </a:extLst>
          </p:cNvPr>
          <p:cNvSpPr txBox="1"/>
          <p:nvPr/>
        </p:nvSpPr>
        <p:spPr>
          <a:xfrm>
            <a:off x="1406142" y="5056955"/>
            <a:ext cx="2289681"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USB</a:t>
            </a:r>
            <a:r>
              <a:rPr kumimoji="1" lang="ja-JP" altLang="en-US" sz="2400" dirty="0">
                <a:latin typeface="HGｺﾞｼｯｸE" panose="020B0909000000000000" pitchFamily="49" charset="-128"/>
                <a:ea typeface="HGｺﾞｼｯｸE" panose="020B0909000000000000" pitchFamily="49" charset="-128"/>
              </a:rPr>
              <a:t>さしこみ口</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38" name="吹き出し: 円形 137">
            <a:extLst>
              <a:ext uri="{FF2B5EF4-FFF2-40B4-BE49-F238E27FC236}">
                <a16:creationId xmlns:a16="http://schemas.microsoft.com/office/drawing/2014/main" id="{041CB95C-4896-4E16-B207-A692D6ED3A3C}"/>
              </a:ext>
            </a:extLst>
          </p:cNvPr>
          <p:cNvSpPr/>
          <p:nvPr/>
        </p:nvSpPr>
        <p:spPr>
          <a:xfrm>
            <a:off x="398444" y="5972966"/>
            <a:ext cx="2655786" cy="1384165"/>
          </a:xfrm>
          <a:prstGeom prst="wedgeEllipseCallout">
            <a:avLst/>
          </a:prstGeom>
          <a:no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テキスト ボックス 138">
            <a:extLst>
              <a:ext uri="{FF2B5EF4-FFF2-40B4-BE49-F238E27FC236}">
                <a16:creationId xmlns:a16="http://schemas.microsoft.com/office/drawing/2014/main" id="{5B990F7D-7567-48A3-ACFF-4843A0908518}"/>
              </a:ext>
            </a:extLst>
          </p:cNvPr>
          <p:cNvSpPr txBox="1"/>
          <p:nvPr/>
        </p:nvSpPr>
        <p:spPr>
          <a:xfrm>
            <a:off x="533723" y="6531166"/>
            <a:ext cx="2385228" cy="646331"/>
          </a:xfrm>
          <a:prstGeom prst="rect">
            <a:avLst/>
          </a:prstGeom>
          <a:noFill/>
        </p:spPr>
        <p:txBody>
          <a:bodyPr wrap="square" rtlCol="0">
            <a:spAutoFit/>
          </a:bodyPr>
          <a:lstStyle/>
          <a:p>
            <a:r>
              <a:rPr kumimoji="1" lang="ja-JP" altLang="en-US" dirty="0">
                <a:latin typeface="HGｺﾞｼｯｸE" panose="020B0909000000000000" pitchFamily="49" charset="-128"/>
                <a:ea typeface="HGｺﾞｼｯｸE" panose="020B0909000000000000" pitchFamily="49" charset="-128"/>
              </a:rPr>
              <a:t>うまく動かない時はここを押そう！</a:t>
            </a:r>
            <a:endParaRPr kumimoji="1" lang="en-US" altLang="ja-JP" dirty="0">
              <a:latin typeface="HGｺﾞｼｯｸE" panose="020B0909000000000000" pitchFamily="49" charset="-128"/>
              <a:ea typeface="HGｺﾞｼｯｸE" panose="020B0909000000000000" pitchFamily="49" charset="-128"/>
            </a:endParaRPr>
          </a:p>
        </p:txBody>
      </p:sp>
      <p:sp>
        <p:nvSpPr>
          <p:cNvPr id="24" name="テキスト ボックス 23">
            <a:extLst>
              <a:ext uri="{FF2B5EF4-FFF2-40B4-BE49-F238E27FC236}">
                <a16:creationId xmlns:a16="http://schemas.microsoft.com/office/drawing/2014/main" id="{2B54FAAC-9249-46DA-8AEF-364F5E6582D1}"/>
              </a:ext>
            </a:extLst>
          </p:cNvPr>
          <p:cNvSpPr txBox="1"/>
          <p:nvPr/>
        </p:nvSpPr>
        <p:spPr>
          <a:xfrm>
            <a:off x="3189510" y="5913801"/>
            <a:ext cx="2037698" cy="1077218"/>
          </a:xfrm>
          <a:prstGeom prst="rect">
            <a:avLst/>
          </a:prstGeom>
          <a:noFill/>
          <a:ln>
            <a:solidFill>
              <a:srgbClr val="00B050"/>
            </a:solidFill>
          </a:ln>
        </p:spPr>
        <p:txBody>
          <a:bodyPr wrap="square" rtlCol="0">
            <a:spAutoFit/>
          </a:bodyPr>
          <a:lstStyle/>
          <a:p>
            <a:r>
              <a:rPr kumimoji="1" lang="ja-JP" altLang="en-US" sz="1600" dirty="0">
                <a:latin typeface="HGｺﾞｼｯｸE" panose="020B0909000000000000" pitchFamily="49" charset="-128"/>
                <a:ea typeface="HGｺﾞｼｯｸE" panose="020B0909000000000000" pitchFamily="49" charset="-128"/>
              </a:rPr>
              <a:t>このままだと何も動かない</a:t>
            </a:r>
            <a:endParaRPr kumimoji="1" lang="en-US" altLang="ja-JP" sz="1600" dirty="0">
              <a:latin typeface="HGｺﾞｼｯｸE" panose="020B0909000000000000" pitchFamily="49" charset="-128"/>
              <a:ea typeface="HGｺﾞｼｯｸE" panose="020B0909000000000000" pitchFamily="49" charset="-128"/>
            </a:endParaRPr>
          </a:p>
          <a:p>
            <a:r>
              <a:rPr kumimoji="1" lang="ja-JP" altLang="en-US" sz="1600" dirty="0">
                <a:latin typeface="HGｺﾞｼｯｸE" panose="020B0909000000000000" pitchFamily="49" charset="-128"/>
                <a:ea typeface="HGｺﾞｼｯｸE" panose="020B0909000000000000" pitchFamily="49" charset="-128"/>
              </a:rPr>
              <a:t>“プログラム”を書き込むことで動く</a:t>
            </a:r>
            <a:endParaRPr kumimoji="1" lang="en-US" altLang="ja-JP" sz="1600" dirty="0">
              <a:latin typeface="HGｺﾞｼｯｸE" panose="020B0909000000000000" pitchFamily="49" charset="-128"/>
              <a:ea typeface="HGｺﾞｼｯｸE" panose="020B0909000000000000" pitchFamily="49" charset="-128"/>
            </a:endParaRPr>
          </a:p>
        </p:txBody>
      </p:sp>
      <p:sp>
        <p:nvSpPr>
          <p:cNvPr id="25" name="テキスト ボックス 24">
            <a:extLst>
              <a:ext uri="{FF2B5EF4-FFF2-40B4-BE49-F238E27FC236}">
                <a16:creationId xmlns:a16="http://schemas.microsoft.com/office/drawing/2014/main" id="{E10D1D66-E323-499E-B349-9CCE72458BCC}"/>
              </a:ext>
            </a:extLst>
          </p:cNvPr>
          <p:cNvSpPr txBox="1"/>
          <p:nvPr/>
        </p:nvSpPr>
        <p:spPr>
          <a:xfrm>
            <a:off x="1322003" y="4911174"/>
            <a:ext cx="106541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ユーエスビー</a:t>
            </a:r>
          </a:p>
        </p:txBody>
      </p:sp>
      <p:sp>
        <p:nvSpPr>
          <p:cNvPr id="2" name="スライド番号プレースホルダー 1">
            <a:extLst>
              <a:ext uri="{FF2B5EF4-FFF2-40B4-BE49-F238E27FC236}">
                <a16:creationId xmlns:a16="http://schemas.microsoft.com/office/drawing/2014/main" id="{453C881A-419D-413C-BA35-CC82F2513CB4}"/>
              </a:ext>
            </a:extLst>
          </p:cNvPr>
          <p:cNvSpPr>
            <a:spLocks noGrp="1"/>
          </p:cNvSpPr>
          <p:nvPr>
            <p:ph type="sldNum" sz="quarter" idx="12"/>
          </p:nvPr>
        </p:nvSpPr>
        <p:spPr>
          <a:xfrm>
            <a:off x="0" y="-14748"/>
            <a:ext cx="1203008" cy="402483"/>
          </a:xfrm>
        </p:spPr>
        <p:txBody>
          <a:bodyPr/>
          <a:lstStyle/>
          <a:p>
            <a:pPr algn="l"/>
            <a:fld id="{A742806C-2382-4B4D-8F82-E2EF329BD941}" type="slidenum">
              <a:rPr kumimoji="1" lang="ja-JP" altLang="en-US" smtClean="0"/>
              <a:pPr algn="l"/>
              <a:t>2</a:t>
            </a:fld>
            <a:endParaRPr kumimoji="1" lang="ja-JP" altLang="en-US" dirty="0"/>
          </a:p>
        </p:txBody>
      </p:sp>
    </p:spTree>
    <p:extLst>
      <p:ext uri="{BB962C8B-B14F-4D97-AF65-F5344CB8AC3E}">
        <p14:creationId xmlns:p14="http://schemas.microsoft.com/office/powerpoint/2010/main" val="309117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36713"/>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a:t>
            </a:r>
            <a:r>
              <a:rPr lang="en-US" altLang="ja-JP" sz="2400" dirty="0">
                <a:latin typeface="HGS創英角ﾎﾟｯﾌﾟ体" panose="040B0A00000000000000" pitchFamily="50" charset="-128"/>
                <a:ea typeface="HGS創英角ﾎﾟｯﾌﾟ体" panose="040B0A00000000000000" pitchFamily="50" charset="-128"/>
              </a:rPr>
              <a:t>ANGLE</a:t>
            </a:r>
            <a:r>
              <a:rPr lang="ja-JP" altLang="en-US" sz="2400" dirty="0">
                <a:latin typeface="HGS創英角ﾎﾟｯﾌﾟ体" panose="040B0A00000000000000" pitchFamily="50" charset="-128"/>
                <a:ea typeface="HGS創英角ﾎﾟｯﾌﾟ体" panose="040B0A00000000000000" pitchFamily="50" charset="-128"/>
              </a:rPr>
              <a:t>の値を表示しよう！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849041"/>
            <a:ext cx="5346698" cy="115575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まずは</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の値を見てみます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8</a:t>
            </a:r>
            <a:r>
              <a:rPr lang="ja-JP" altLang="en-US" sz="2000" dirty="0">
                <a:latin typeface="HGSｺﾞｼｯｸE" panose="020B0900000000000000" pitchFamily="50" charset="-128"/>
                <a:ea typeface="HGSｺﾞｼｯｸE" panose="020B0900000000000000" pitchFamily="50" charset="-128"/>
              </a:rPr>
              <a:t>ページ目を見返しながら下のプログラムを作って書き込んでみましょう</a:t>
            </a:r>
            <a:endParaRPr lang="en-US" altLang="ja-JP" sz="2000" dirty="0">
              <a:latin typeface="HGSｺﾞｼｯｸE" panose="020B0900000000000000" pitchFamily="50" charset="-128"/>
              <a:ea typeface="HGSｺﾞｼｯｸE" panose="020B0900000000000000" pitchFamily="50" charset="-128"/>
            </a:endParaRPr>
          </a:p>
        </p:txBody>
      </p:sp>
      <p:pic>
        <p:nvPicPr>
          <p:cNvPr id="8" name="図 7">
            <a:extLst>
              <a:ext uri="{FF2B5EF4-FFF2-40B4-BE49-F238E27FC236}">
                <a16:creationId xmlns:a16="http://schemas.microsoft.com/office/drawing/2014/main" id="{EED6550A-C461-46F9-853A-54855ECD161F}"/>
              </a:ext>
            </a:extLst>
          </p:cNvPr>
          <p:cNvPicPr>
            <a:picLocks noChangeAspect="1"/>
          </p:cNvPicPr>
          <p:nvPr/>
        </p:nvPicPr>
        <p:blipFill>
          <a:blip r:embed="rId2"/>
          <a:stretch>
            <a:fillRect/>
          </a:stretch>
        </p:blipFill>
        <p:spPr>
          <a:xfrm>
            <a:off x="770281" y="2051334"/>
            <a:ext cx="3806138" cy="802499"/>
          </a:xfrm>
          <a:prstGeom prst="rect">
            <a:avLst/>
          </a:prstGeom>
        </p:spPr>
      </p:pic>
      <p:sp>
        <p:nvSpPr>
          <p:cNvPr id="9" name="コンテンツ プレースホルダー 2">
            <a:extLst>
              <a:ext uri="{FF2B5EF4-FFF2-40B4-BE49-F238E27FC236}">
                <a16:creationId xmlns:a16="http://schemas.microsoft.com/office/drawing/2014/main" id="{3AE39E0F-E90D-4D20-977F-9BB00775ECD0}"/>
              </a:ext>
            </a:extLst>
          </p:cNvPr>
          <p:cNvSpPr txBox="1">
            <a:spLocks/>
          </p:cNvSpPr>
          <p:nvPr/>
        </p:nvSpPr>
        <p:spPr>
          <a:xfrm>
            <a:off x="3333134" y="3795211"/>
            <a:ext cx="2013565" cy="347574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小数（小数点がついた数字）が出れば成功です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Setup</a:t>
            </a:r>
            <a:r>
              <a:rPr lang="ja-JP" altLang="en-US" sz="2000" dirty="0">
                <a:latin typeface="HGSｺﾞｼｯｸE" panose="020B0900000000000000" pitchFamily="50" charset="-128"/>
                <a:ea typeface="HGSｺﾞｼｯｸE" panose="020B0900000000000000" pitchFamily="50" charset="-128"/>
              </a:rPr>
              <a:t>」の下にくっついているので</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のつまみを回しても数字が変わりません</a:t>
            </a:r>
            <a:endParaRPr lang="en-US" altLang="ja-JP" sz="2000" dirty="0">
              <a:latin typeface="HGSｺﾞｼｯｸE" panose="020B0900000000000000" pitchFamily="50" charset="-128"/>
              <a:ea typeface="HGSｺﾞｼｯｸE" panose="020B0900000000000000" pitchFamily="50" charset="-128"/>
            </a:endParaRPr>
          </a:p>
        </p:txBody>
      </p:sp>
      <p:sp>
        <p:nvSpPr>
          <p:cNvPr id="10" name="矢印: 右 9">
            <a:extLst>
              <a:ext uri="{FF2B5EF4-FFF2-40B4-BE49-F238E27FC236}">
                <a16:creationId xmlns:a16="http://schemas.microsoft.com/office/drawing/2014/main" id="{95589772-03E8-49AD-980C-D59A399005A9}"/>
              </a:ext>
            </a:extLst>
          </p:cNvPr>
          <p:cNvSpPr/>
          <p:nvPr/>
        </p:nvSpPr>
        <p:spPr>
          <a:xfrm rot="5400000">
            <a:off x="776119" y="309950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D7F8B56F-A6D6-4937-9D05-31D9DC6A9662}"/>
              </a:ext>
            </a:extLst>
          </p:cNvPr>
          <p:cNvSpPr txBox="1">
            <a:spLocks/>
          </p:cNvSpPr>
          <p:nvPr/>
        </p:nvSpPr>
        <p:spPr>
          <a:xfrm>
            <a:off x="1265288" y="3105342"/>
            <a:ext cx="1408061"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書き込む</a:t>
            </a:r>
            <a:endParaRPr lang="en-US" altLang="ja-JP" sz="2000" dirty="0">
              <a:latin typeface="HGSｺﾞｼｯｸE" panose="020B0900000000000000" pitchFamily="50" charset="-128"/>
              <a:ea typeface="HGSｺﾞｼｯｸE" panose="020B0900000000000000" pitchFamily="50" charset="-128"/>
            </a:endParaRPr>
          </a:p>
        </p:txBody>
      </p:sp>
      <p:pic>
        <p:nvPicPr>
          <p:cNvPr id="3" name="図 2" descr="モニター, 電子レンジ, 屋内, オーブン が含まれている画像&#10;&#10;自動的に生成された説明">
            <a:extLst>
              <a:ext uri="{FF2B5EF4-FFF2-40B4-BE49-F238E27FC236}">
                <a16:creationId xmlns:a16="http://schemas.microsoft.com/office/drawing/2014/main" id="{5BD574A8-DC65-47DB-8809-71E3292A129B}"/>
              </a:ext>
            </a:extLst>
          </p:cNvPr>
          <p:cNvPicPr>
            <a:picLocks noChangeAspect="1"/>
          </p:cNvPicPr>
          <p:nvPr/>
        </p:nvPicPr>
        <p:blipFill rotWithShape="1">
          <a:blip r:embed="rId3">
            <a:extLst>
              <a:ext uri="{28A0092B-C50C-407E-A947-70E740481C1C}">
                <a14:useLocalDpi xmlns:a14="http://schemas.microsoft.com/office/drawing/2010/main" val="0"/>
              </a:ext>
            </a:extLst>
          </a:blip>
          <a:srcRect t="8889" r="8697" b="21717"/>
          <a:stretch/>
        </p:blipFill>
        <p:spPr>
          <a:xfrm rot="16200000">
            <a:off x="22018" y="3732732"/>
            <a:ext cx="3289098" cy="3333134"/>
          </a:xfrm>
          <a:prstGeom prst="rect">
            <a:avLst/>
          </a:prstGeom>
        </p:spPr>
      </p:pic>
      <p:sp>
        <p:nvSpPr>
          <p:cNvPr id="2" name="スライド番号プレースホルダー 1">
            <a:extLst>
              <a:ext uri="{FF2B5EF4-FFF2-40B4-BE49-F238E27FC236}">
                <a16:creationId xmlns:a16="http://schemas.microsoft.com/office/drawing/2014/main" id="{7458C5E2-739B-4F0F-8983-F6B4AECE28A3}"/>
              </a:ext>
            </a:extLst>
          </p:cNvPr>
          <p:cNvSpPr>
            <a:spLocks noGrp="1"/>
          </p:cNvSpPr>
          <p:nvPr>
            <p:ph type="sldNum" sz="quarter" idx="12"/>
          </p:nvPr>
        </p:nvSpPr>
        <p:spPr>
          <a:xfrm>
            <a:off x="-1" y="-14748"/>
            <a:ext cx="1203008" cy="402483"/>
          </a:xfrm>
        </p:spPr>
        <p:txBody>
          <a:bodyPr/>
          <a:lstStyle/>
          <a:p>
            <a:pPr algn="l"/>
            <a:fld id="{A742806C-2382-4B4D-8F82-E2EF329BD941}" type="slidenum">
              <a:rPr kumimoji="1" lang="ja-JP" altLang="en-US" smtClean="0"/>
              <a:pPr algn="l"/>
              <a:t>20</a:t>
            </a:fld>
            <a:endParaRPr kumimoji="1" lang="ja-JP" altLang="en-US"/>
          </a:p>
        </p:txBody>
      </p:sp>
    </p:spTree>
    <p:extLst>
      <p:ext uri="{BB962C8B-B14F-4D97-AF65-F5344CB8AC3E}">
        <p14:creationId xmlns:p14="http://schemas.microsoft.com/office/powerpoint/2010/main" val="328668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5980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3</a:t>
            </a:r>
            <a:r>
              <a:rPr lang="ja-JP" altLang="en-US" sz="2400" dirty="0">
                <a:latin typeface="HGS創英角ﾎﾟｯﾌﾟ体" panose="040B0A00000000000000" pitchFamily="50" charset="-128"/>
                <a:ea typeface="HGS創英角ﾎﾟｯﾌﾟ体" panose="040B0A00000000000000" pitchFamily="50" charset="-128"/>
              </a:rPr>
              <a:t>　　　　を使おう！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63343" y="1091304"/>
            <a:ext cx="5283356" cy="147491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Setup</a:t>
            </a:r>
            <a:r>
              <a:rPr lang="ja-JP" altLang="en-US" sz="2000" dirty="0">
                <a:latin typeface="HGSｺﾞｼｯｸE" panose="020B0900000000000000" pitchFamily="50" charset="-128"/>
                <a:ea typeface="HGSｺﾞｼｯｸE" panose="020B0900000000000000" pitchFamily="50" charset="-128"/>
              </a:rPr>
              <a:t>」の下に</a:t>
            </a:r>
            <a:r>
              <a:rPr lang="en-US" altLang="ja-JP" sz="2000" dirty="0">
                <a:latin typeface="HGSｺﾞｼｯｸE" panose="020B0900000000000000" pitchFamily="50" charset="-128"/>
                <a:ea typeface="HGSｺﾞｼｯｸE" panose="020B0900000000000000" pitchFamily="50" charset="-128"/>
              </a:rPr>
              <a:t>LED</a:t>
            </a:r>
            <a:r>
              <a:rPr lang="ja-JP" altLang="en-US" sz="2000" dirty="0">
                <a:latin typeface="HGSｺﾞｼｯｸE" panose="020B0900000000000000" pitchFamily="50" charset="-128"/>
                <a:ea typeface="HGSｺﾞｼｯｸE" panose="020B0900000000000000" pitchFamily="50" charset="-128"/>
              </a:rPr>
              <a:t>バーを光らせるブロック、くり返しをくっつける。くり返しの中に値を表示させるブロック（値の確認のため）と明るさを変えるブロックを入れる。</a:t>
            </a:r>
            <a:endParaRPr lang="en-US" altLang="ja-JP" sz="20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B7A83A1C-AF09-4A01-A9CE-CD866DF55464}"/>
              </a:ext>
            </a:extLst>
          </p:cNvPr>
          <p:cNvPicPr>
            <a:picLocks noChangeAspect="1"/>
          </p:cNvPicPr>
          <p:nvPr/>
        </p:nvPicPr>
        <p:blipFill>
          <a:blip r:embed="rId2"/>
          <a:stretch>
            <a:fillRect/>
          </a:stretch>
        </p:blipFill>
        <p:spPr>
          <a:xfrm>
            <a:off x="1161138" y="103136"/>
            <a:ext cx="756807" cy="642767"/>
          </a:xfrm>
          <a:prstGeom prst="rect">
            <a:avLst/>
          </a:prstGeom>
        </p:spPr>
      </p:pic>
      <p:pic>
        <p:nvPicPr>
          <p:cNvPr id="9" name="図 8">
            <a:extLst>
              <a:ext uri="{FF2B5EF4-FFF2-40B4-BE49-F238E27FC236}">
                <a16:creationId xmlns:a16="http://schemas.microsoft.com/office/drawing/2014/main" id="{58EA1D1B-1436-4121-B8E6-295A519A0EBF}"/>
              </a:ext>
            </a:extLst>
          </p:cNvPr>
          <p:cNvPicPr>
            <a:picLocks noChangeAspect="1"/>
          </p:cNvPicPr>
          <p:nvPr/>
        </p:nvPicPr>
        <p:blipFill>
          <a:blip r:embed="rId3"/>
          <a:stretch>
            <a:fillRect/>
          </a:stretch>
        </p:blipFill>
        <p:spPr>
          <a:xfrm>
            <a:off x="741877" y="2566220"/>
            <a:ext cx="3862946" cy="1814051"/>
          </a:xfrm>
          <a:prstGeom prst="rect">
            <a:avLst/>
          </a:prstGeom>
        </p:spPr>
      </p:pic>
      <p:sp>
        <p:nvSpPr>
          <p:cNvPr id="11" name="コンテンツ プレースホルダー 2">
            <a:extLst>
              <a:ext uri="{FF2B5EF4-FFF2-40B4-BE49-F238E27FC236}">
                <a16:creationId xmlns:a16="http://schemas.microsoft.com/office/drawing/2014/main" id="{29F7FF7B-2298-41FB-9590-422D57493A56}"/>
              </a:ext>
            </a:extLst>
          </p:cNvPr>
          <p:cNvSpPr txBox="1">
            <a:spLocks/>
          </p:cNvSpPr>
          <p:nvPr/>
        </p:nvSpPr>
        <p:spPr>
          <a:xfrm>
            <a:off x="1725561" y="4477902"/>
            <a:ext cx="3119693"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明るさを変える部分に</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の値を入れます</a:t>
            </a:r>
            <a:endParaRPr lang="en-US" altLang="ja-JP" sz="2000" dirty="0">
              <a:latin typeface="HGSｺﾞｼｯｸE" panose="020B0900000000000000" pitchFamily="50" charset="-128"/>
              <a:ea typeface="HGSｺﾞｼｯｸE" panose="020B0900000000000000" pitchFamily="50" charset="-128"/>
            </a:endParaRPr>
          </a:p>
        </p:txBody>
      </p:sp>
      <p:sp>
        <p:nvSpPr>
          <p:cNvPr id="12" name="矢印: 右 11">
            <a:extLst>
              <a:ext uri="{FF2B5EF4-FFF2-40B4-BE49-F238E27FC236}">
                <a16:creationId xmlns:a16="http://schemas.microsoft.com/office/drawing/2014/main" id="{B61F6134-CC88-450F-8ECE-68E9E44E3DAD}"/>
              </a:ext>
            </a:extLst>
          </p:cNvPr>
          <p:cNvSpPr/>
          <p:nvPr/>
        </p:nvSpPr>
        <p:spPr>
          <a:xfrm rot="5400000">
            <a:off x="962188" y="460787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a:extLst>
              <a:ext uri="{FF2B5EF4-FFF2-40B4-BE49-F238E27FC236}">
                <a16:creationId xmlns:a16="http://schemas.microsoft.com/office/drawing/2014/main" id="{AB8EEF93-40AF-4BEC-9003-FD2141EA22D9}"/>
              </a:ext>
            </a:extLst>
          </p:cNvPr>
          <p:cNvPicPr>
            <a:picLocks noChangeAspect="1"/>
          </p:cNvPicPr>
          <p:nvPr/>
        </p:nvPicPr>
        <p:blipFill>
          <a:blip r:embed="rId4"/>
          <a:stretch>
            <a:fillRect/>
          </a:stretch>
        </p:blipFill>
        <p:spPr>
          <a:xfrm>
            <a:off x="741877" y="5245060"/>
            <a:ext cx="3862946" cy="1755885"/>
          </a:xfrm>
          <a:prstGeom prst="rect">
            <a:avLst/>
          </a:prstGeom>
        </p:spPr>
      </p:pic>
      <p:sp>
        <p:nvSpPr>
          <p:cNvPr id="14" name="楕円 13">
            <a:extLst>
              <a:ext uri="{FF2B5EF4-FFF2-40B4-BE49-F238E27FC236}">
                <a16:creationId xmlns:a16="http://schemas.microsoft.com/office/drawing/2014/main" id="{8BD43386-CF71-4D64-82BD-AD384623F140}"/>
              </a:ext>
            </a:extLst>
          </p:cNvPr>
          <p:cNvSpPr/>
          <p:nvPr/>
        </p:nvSpPr>
        <p:spPr>
          <a:xfrm>
            <a:off x="2444098" y="3569018"/>
            <a:ext cx="598290"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コンテンツ プレースホルダー 2">
            <a:extLst>
              <a:ext uri="{FF2B5EF4-FFF2-40B4-BE49-F238E27FC236}">
                <a16:creationId xmlns:a16="http://schemas.microsoft.com/office/drawing/2014/main" id="{A5236457-991D-490C-A759-6F545EA55D86}"/>
              </a:ext>
            </a:extLst>
          </p:cNvPr>
          <p:cNvSpPr txBox="1">
            <a:spLocks/>
          </p:cNvSpPr>
          <p:nvPr/>
        </p:nvSpPr>
        <p:spPr>
          <a:xfrm>
            <a:off x="1073475" y="7035440"/>
            <a:ext cx="3339535"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書き込みましょう！</a:t>
            </a:r>
            <a:endParaRPr lang="en-US" altLang="ja-JP" sz="20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958A208E-6BBA-4C25-8399-25A7D4EF46A8}"/>
              </a:ext>
            </a:extLst>
          </p:cNvPr>
          <p:cNvSpPr>
            <a:spLocks noGrp="1"/>
          </p:cNvSpPr>
          <p:nvPr>
            <p:ph type="sldNum" sz="quarter" idx="12"/>
          </p:nvPr>
        </p:nvSpPr>
        <p:spPr/>
        <p:txBody>
          <a:bodyPr/>
          <a:lstStyle/>
          <a:p>
            <a:fld id="{A742806C-2382-4B4D-8F82-E2EF329BD941}" type="slidenum">
              <a:rPr kumimoji="1" lang="ja-JP" altLang="en-US" smtClean="0"/>
              <a:t>21</a:t>
            </a:fld>
            <a:endParaRPr kumimoji="1" lang="ja-JP" altLang="en-US"/>
          </a:p>
        </p:txBody>
      </p:sp>
    </p:spTree>
    <p:extLst>
      <p:ext uri="{BB962C8B-B14F-4D97-AF65-F5344CB8AC3E}">
        <p14:creationId xmlns:p14="http://schemas.microsoft.com/office/powerpoint/2010/main" val="1743092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79882"/>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4</a:t>
            </a:r>
            <a:r>
              <a:rPr lang="ja-JP" altLang="en-US" sz="2400" dirty="0">
                <a:latin typeface="HGS創英角ﾎﾟｯﾌﾟ体" panose="040B0A00000000000000" pitchFamily="50" charset="-128"/>
                <a:ea typeface="HGS創英角ﾎﾟｯﾌﾟ体" panose="040B0A00000000000000" pitchFamily="50" charset="-128"/>
              </a:rPr>
              <a:t>　エラーが出る！？</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3563803"/>
            <a:ext cx="5346698" cy="361866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の値が肝心の２５５以下になるとこのエラーが出てしまいます。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これは</a:t>
            </a:r>
            <a:r>
              <a:rPr lang="ja-JP" altLang="en-US" sz="2000" dirty="0">
                <a:solidFill>
                  <a:srgbClr val="FF0000"/>
                </a:solidFill>
                <a:latin typeface="HGSｺﾞｼｯｸE" panose="020B0900000000000000" pitchFamily="50" charset="-128"/>
                <a:ea typeface="HGSｺﾞｼｯｸE" panose="020B0900000000000000" pitchFamily="50" charset="-128"/>
              </a:rPr>
              <a:t>「小数を整数に変換できません」</a:t>
            </a:r>
            <a:r>
              <a:rPr lang="ja-JP" altLang="en-US" sz="2000" dirty="0">
                <a:latin typeface="HGSｺﾞｼｯｸE" panose="020B0900000000000000" pitchFamily="50" charset="-128"/>
                <a:ea typeface="HGSｺﾞｼｯｸE" panose="020B0900000000000000" pitchFamily="50" charset="-128"/>
              </a:rPr>
              <a:t>と言っています。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明るさを変える部分には「整数」を入れなくてはならないので「小数」である</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の値を入れてはうまくいきません。</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400" dirty="0">
                <a:latin typeface="HGSｺﾞｼｯｸE" panose="020B0900000000000000" pitchFamily="50" charset="-128"/>
                <a:ea typeface="HGSｺﾞｼｯｸE" panose="020B0900000000000000" pitchFamily="50" charset="-128"/>
              </a:rPr>
              <a:t>このようにプログラミングでは思わぬところからエラーがよく起きます</a:t>
            </a:r>
            <a:endParaRPr lang="en-US" altLang="ja-JP" sz="2400" dirty="0">
              <a:latin typeface="HGSｺﾞｼｯｸE" panose="020B0900000000000000" pitchFamily="50" charset="-128"/>
              <a:ea typeface="HGSｺﾞｼｯｸE" panose="020B0900000000000000" pitchFamily="50" charset="-128"/>
            </a:endParaRPr>
          </a:p>
        </p:txBody>
      </p:sp>
      <p:pic>
        <p:nvPicPr>
          <p:cNvPr id="3" name="図 2" descr="モニター, 屋内, 電子レンジ, 座る が含まれている画像&#10;&#10;自動的に生成された説明">
            <a:extLst>
              <a:ext uri="{FF2B5EF4-FFF2-40B4-BE49-F238E27FC236}">
                <a16:creationId xmlns:a16="http://schemas.microsoft.com/office/drawing/2014/main" id="{D99F2645-8C84-4963-A9FB-8C14FE3F31A2}"/>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6082" r="7870" b="30406"/>
          <a:stretch/>
        </p:blipFill>
        <p:spPr>
          <a:xfrm rot="16200000">
            <a:off x="1076777" y="857208"/>
            <a:ext cx="2758477" cy="2654711"/>
          </a:xfrm>
          <a:prstGeom prst="rect">
            <a:avLst/>
          </a:prstGeom>
        </p:spPr>
      </p:pic>
      <p:sp>
        <p:nvSpPr>
          <p:cNvPr id="8" name="コンテンツ プレースホルダー 2">
            <a:extLst>
              <a:ext uri="{FF2B5EF4-FFF2-40B4-BE49-F238E27FC236}">
                <a16:creationId xmlns:a16="http://schemas.microsoft.com/office/drawing/2014/main" id="{8CCF7A14-1ACA-4612-A062-3A3907833D83}"/>
              </a:ext>
            </a:extLst>
          </p:cNvPr>
          <p:cNvSpPr txBox="1">
            <a:spLocks/>
          </p:cNvSpPr>
          <p:nvPr/>
        </p:nvSpPr>
        <p:spPr>
          <a:xfrm>
            <a:off x="3684023" y="1465397"/>
            <a:ext cx="1762026"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float : </a:t>
            </a:r>
            <a:r>
              <a:rPr lang="ja-JP" altLang="en-US" sz="2000" dirty="0">
                <a:latin typeface="HGSｺﾞｼｯｸE" panose="020B0900000000000000" pitchFamily="50" charset="-128"/>
                <a:ea typeface="HGSｺﾞｼｯｸE" panose="020B0900000000000000" pitchFamily="50" charset="-128"/>
              </a:rPr>
              <a:t>小数</a:t>
            </a:r>
            <a:endParaRPr lang="en-US" altLang="ja-JP" sz="2000" dirty="0">
              <a:latin typeface="HGSｺﾞｼｯｸE" panose="020B0900000000000000" pitchFamily="50" charset="-128"/>
              <a:ea typeface="HGSｺﾞｼｯｸE" panose="020B0900000000000000" pitchFamily="50" charset="-128"/>
            </a:endParaRPr>
          </a:p>
          <a:p>
            <a:pPr marL="0" indent="0" algn="ctr">
              <a:lnSpc>
                <a:spcPct val="100000"/>
              </a:lnSpc>
              <a:buNone/>
            </a:pPr>
            <a:r>
              <a:rPr lang="en-US" altLang="ja-JP" sz="2000" dirty="0">
                <a:latin typeface="HGSｺﾞｼｯｸE" panose="020B0900000000000000" pitchFamily="50" charset="-128"/>
                <a:ea typeface="HGSｺﾞｼｯｸE" panose="020B0900000000000000" pitchFamily="50" charset="-128"/>
              </a:rPr>
              <a:t>int : </a:t>
            </a:r>
            <a:r>
              <a:rPr lang="ja-JP" altLang="en-US" sz="2000" dirty="0">
                <a:latin typeface="HGSｺﾞｼｯｸE" panose="020B0900000000000000" pitchFamily="50" charset="-128"/>
                <a:ea typeface="HGSｺﾞｼｯｸE" panose="020B0900000000000000" pitchFamily="50" charset="-128"/>
              </a:rPr>
              <a:t>整数</a:t>
            </a:r>
            <a:endParaRPr lang="en-US" altLang="ja-JP" sz="2000" dirty="0">
              <a:latin typeface="HGSｺﾞｼｯｸE" panose="020B0900000000000000" pitchFamily="50" charset="-128"/>
              <a:ea typeface="HGSｺﾞｼｯｸE" panose="020B0900000000000000" pitchFamily="50" charset="-128"/>
            </a:endParaRPr>
          </a:p>
          <a:p>
            <a:pPr marL="0" indent="0" algn="ctr">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sp>
        <p:nvSpPr>
          <p:cNvPr id="9" name="テキスト ボックス 8">
            <a:extLst>
              <a:ext uri="{FF2B5EF4-FFF2-40B4-BE49-F238E27FC236}">
                <a16:creationId xmlns:a16="http://schemas.microsoft.com/office/drawing/2014/main" id="{F2928EDF-7CAF-4A03-A101-A2BE3085BA7A}"/>
              </a:ext>
            </a:extLst>
          </p:cNvPr>
          <p:cNvSpPr txBox="1"/>
          <p:nvPr/>
        </p:nvSpPr>
        <p:spPr>
          <a:xfrm>
            <a:off x="2956746" y="7206373"/>
            <a:ext cx="2389954" cy="338554"/>
          </a:xfrm>
          <a:prstGeom prst="rect">
            <a:avLst/>
          </a:prstGeom>
          <a:noFill/>
        </p:spPr>
        <p:txBody>
          <a:bodyPr wrap="square" rtlCol="0">
            <a:spAutoFit/>
          </a:bodyPr>
          <a:lstStyle/>
          <a:p>
            <a:pPr algn="r"/>
            <a:r>
              <a:rPr kumimoji="1" lang="ja-JP" altLang="en-US" sz="1600" dirty="0">
                <a:latin typeface="HGｺﾞｼｯｸE" panose="020B0909000000000000" pitchFamily="49" charset="-128"/>
                <a:ea typeface="HGｺﾞｼｯｸE" panose="020B0909000000000000" pitchFamily="49" charset="-128"/>
              </a:rPr>
              <a:t>エラーを消そう！→</a:t>
            </a:r>
            <a:endParaRPr kumimoji="1" lang="en-US" altLang="ja-JP" sz="16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1335D16D-EEFE-470B-BDE1-3BBFC9CA87A1}"/>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22</a:t>
            </a:fld>
            <a:endParaRPr kumimoji="1" lang="ja-JP" altLang="en-US"/>
          </a:p>
        </p:txBody>
      </p:sp>
    </p:spTree>
    <p:extLst>
      <p:ext uri="{BB962C8B-B14F-4D97-AF65-F5344CB8AC3E}">
        <p14:creationId xmlns:p14="http://schemas.microsoft.com/office/powerpoint/2010/main" val="2670227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52883"/>
            <a:ext cx="5346699" cy="1047942"/>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5</a:t>
            </a:r>
            <a:r>
              <a:rPr lang="ja-JP" altLang="en-US" sz="2400" dirty="0">
                <a:latin typeface="HGS創英角ﾎﾟｯﾌﾟ体" panose="040B0A00000000000000" pitchFamily="50" charset="-128"/>
                <a:ea typeface="HGS創英角ﾎﾟｯﾌﾟ体" panose="040B0A00000000000000" pitchFamily="50" charset="-128"/>
              </a:rPr>
              <a:t>　プログラムを変えよう！　</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768152"/>
            <a:ext cx="5135922" cy="193042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ja-JP" altLang="en-US" sz="2000" u="sng" dirty="0">
                <a:latin typeface="HGSｺﾞｼｯｸE" panose="020B0900000000000000" pitchFamily="50" charset="-128"/>
                <a:ea typeface="HGSｺﾞｼｯｸE" panose="020B0900000000000000" pitchFamily="50" charset="-128"/>
              </a:rPr>
              <a:t>整数」を入れる場所に「小数」を入れてしまった</a:t>
            </a:r>
            <a:r>
              <a:rPr lang="ja-JP" altLang="en-US" sz="2000" dirty="0">
                <a:latin typeface="HGSｺﾞｼｯｸE" panose="020B0900000000000000" pitchFamily="50" charset="-128"/>
                <a:ea typeface="HGSｺﾞｼｯｸE" panose="020B0900000000000000" pitchFamily="50" charset="-128"/>
              </a:rPr>
              <a:t>のがエラーの原因でした</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50000"/>
              </a:lnSpc>
              <a:buNone/>
            </a:pPr>
            <a:r>
              <a:rPr lang="ja-JP" altLang="en-US" sz="2000" dirty="0">
                <a:latin typeface="HGSｺﾞｼｯｸE" panose="020B0900000000000000" pitchFamily="50" charset="-128"/>
                <a:ea typeface="HGSｺﾞｼｯｸE" panose="020B0900000000000000" pitchFamily="50" charset="-128"/>
              </a:rPr>
              <a:t>ではどうすればうまくいくのか？</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方法はいくつかありますが、今回は「小数を整数に変換する」ブロックを使います</a:t>
            </a:r>
            <a:endParaRPr lang="en-US" altLang="ja-JP" sz="2000" dirty="0">
              <a:latin typeface="HGSｺﾞｼｯｸE" panose="020B0900000000000000" pitchFamily="50" charset="-128"/>
              <a:ea typeface="HGSｺﾞｼｯｸE" panose="020B0900000000000000" pitchFamily="50" charset="-128"/>
            </a:endParaRPr>
          </a:p>
        </p:txBody>
      </p:sp>
      <p:pic>
        <p:nvPicPr>
          <p:cNvPr id="2" name="図 1">
            <a:extLst>
              <a:ext uri="{FF2B5EF4-FFF2-40B4-BE49-F238E27FC236}">
                <a16:creationId xmlns:a16="http://schemas.microsoft.com/office/drawing/2014/main" id="{6521F091-F596-44FE-AB07-C6E73DA15AFF}"/>
              </a:ext>
            </a:extLst>
          </p:cNvPr>
          <p:cNvPicPr>
            <a:picLocks noChangeAspect="1"/>
          </p:cNvPicPr>
          <p:nvPr/>
        </p:nvPicPr>
        <p:blipFill>
          <a:blip r:embed="rId2"/>
          <a:stretch>
            <a:fillRect/>
          </a:stretch>
        </p:blipFill>
        <p:spPr>
          <a:xfrm>
            <a:off x="427654" y="2768653"/>
            <a:ext cx="1619250" cy="400050"/>
          </a:xfrm>
          <a:prstGeom prst="rect">
            <a:avLst/>
          </a:prstGeom>
        </p:spPr>
      </p:pic>
      <p:sp>
        <p:nvSpPr>
          <p:cNvPr id="5" name="矢印: 右 4">
            <a:extLst>
              <a:ext uri="{FF2B5EF4-FFF2-40B4-BE49-F238E27FC236}">
                <a16:creationId xmlns:a16="http://schemas.microsoft.com/office/drawing/2014/main" id="{299E7CBA-49E9-4720-8B13-AE00121F6457}"/>
              </a:ext>
            </a:extLst>
          </p:cNvPr>
          <p:cNvSpPr/>
          <p:nvPr/>
        </p:nvSpPr>
        <p:spPr>
          <a:xfrm>
            <a:off x="2275451" y="275912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A3C9F2A3-B7E1-464D-8307-A3C7AAC9B3CF}"/>
              </a:ext>
            </a:extLst>
          </p:cNvPr>
          <p:cNvPicPr>
            <a:picLocks noChangeAspect="1"/>
          </p:cNvPicPr>
          <p:nvPr/>
        </p:nvPicPr>
        <p:blipFill>
          <a:blip r:embed="rId3"/>
          <a:stretch>
            <a:fillRect/>
          </a:stretch>
        </p:blipFill>
        <p:spPr>
          <a:xfrm>
            <a:off x="2896853" y="2759128"/>
            <a:ext cx="1739138" cy="441274"/>
          </a:xfrm>
          <a:prstGeom prst="rect">
            <a:avLst/>
          </a:prstGeom>
        </p:spPr>
      </p:pic>
      <p:sp>
        <p:nvSpPr>
          <p:cNvPr id="8" name="コンテンツ プレースホルダー 2">
            <a:extLst>
              <a:ext uri="{FF2B5EF4-FFF2-40B4-BE49-F238E27FC236}">
                <a16:creationId xmlns:a16="http://schemas.microsoft.com/office/drawing/2014/main" id="{B97E4A5F-51B1-4180-AF8A-8CCA1DF6078E}"/>
              </a:ext>
            </a:extLst>
          </p:cNvPr>
          <p:cNvSpPr txBox="1">
            <a:spLocks/>
          </p:cNvSpPr>
          <p:nvPr/>
        </p:nvSpPr>
        <p:spPr>
          <a:xfrm>
            <a:off x="0" y="3313847"/>
            <a:ext cx="5135922" cy="78591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このブロックに</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の値を付けて、明るさを変えるブロックに入れましょう</a:t>
            </a:r>
            <a:endParaRPr lang="en-US" altLang="ja-JP" sz="20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745B34E7-2C97-4770-B873-1732448E0904}"/>
              </a:ext>
            </a:extLst>
          </p:cNvPr>
          <p:cNvPicPr>
            <a:picLocks noChangeAspect="1"/>
          </p:cNvPicPr>
          <p:nvPr/>
        </p:nvPicPr>
        <p:blipFill>
          <a:blip r:embed="rId4"/>
          <a:stretch>
            <a:fillRect/>
          </a:stretch>
        </p:blipFill>
        <p:spPr>
          <a:xfrm>
            <a:off x="427654" y="4129149"/>
            <a:ext cx="4406418" cy="1444874"/>
          </a:xfrm>
          <a:prstGeom prst="rect">
            <a:avLst/>
          </a:prstGeom>
        </p:spPr>
      </p:pic>
      <p:sp>
        <p:nvSpPr>
          <p:cNvPr id="9" name="コンテンツ プレースホルダー 2">
            <a:extLst>
              <a:ext uri="{FF2B5EF4-FFF2-40B4-BE49-F238E27FC236}">
                <a16:creationId xmlns:a16="http://schemas.microsoft.com/office/drawing/2014/main" id="{606AEB5E-163D-4FDB-9585-3D23DBEBC485}"/>
              </a:ext>
            </a:extLst>
          </p:cNvPr>
          <p:cNvSpPr txBox="1">
            <a:spLocks/>
          </p:cNvSpPr>
          <p:nvPr/>
        </p:nvSpPr>
        <p:spPr>
          <a:xfrm>
            <a:off x="105388" y="6445169"/>
            <a:ext cx="5135922" cy="111450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書き込んでみましょう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２５５以下になってもエラーが出ず、明るさが変化します</a:t>
            </a:r>
            <a:endParaRPr lang="en-US" altLang="ja-JP" sz="2000" dirty="0">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91B602E4-AF2F-4F4F-B1FE-43C9C22E8AA0}"/>
              </a:ext>
            </a:extLst>
          </p:cNvPr>
          <p:cNvSpPr txBox="1">
            <a:spLocks/>
          </p:cNvSpPr>
          <p:nvPr/>
        </p:nvSpPr>
        <p:spPr>
          <a:xfrm>
            <a:off x="876132" y="5514111"/>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sp>
        <p:nvSpPr>
          <p:cNvPr id="11" name="スライド番号プレースホルダー 10">
            <a:extLst>
              <a:ext uri="{FF2B5EF4-FFF2-40B4-BE49-F238E27FC236}">
                <a16:creationId xmlns:a16="http://schemas.microsoft.com/office/drawing/2014/main" id="{824FFC5B-8C88-4BE0-BA4C-40BC29A8D7B6}"/>
              </a:ext>
            </a:extLst>
          </p:cNvPr>
          <p:cNvSpPr>
            <a:spLocks noGrp="1"/>
          </p:cNvSpPr>
          <p:nvPr>
            <p:ph type="sldNum" sz="quarter" idx="12"/>
          </p:nvPr>
        </p:nvSpPr>
        <p:spPr/>
        <p:txBody>
          <a:bodyPr/>
          <a:lstStyle/>
          <a:p>
            <a:fld id="{A742806C-2382-4B4D-8F82-E2EF329BD941}" type="slidenum">
              <a:rPr kumimoji="1" lang="ja-JP" altLang="en-US" smtClean="0"/>
              <a:t>23</a:t>
            </a:fld>
            <a:endParaRPr kumimoji="1" lang="ja-JP" altLang="en-US"/>
          </a:p>
        </p:txBody>
      </p:sp>
    </p:spTree>
    <p:extLst>
      <p:ext uri="{BB962C8B-B14F-4D97-AF65-F5344CB8AC3E}">
        <p14:creationId xmlns:p14="http://schemas.microsoft.com/office/powerpoint/2010/main" val="4288955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関連画像">
            <a:extLst>
              <a:ext uri="{FF2B5EF4-FFF2-40B4-BE49-F238E27FC236}">
                <a16:creationId xmlns:a16="http://schemas.microsoft.com/office/drawing/2014/main" id="{F438B149-074B-4895-BCAC-8937F05901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11" b="23160"/>
          <a:stretch/>
        </p:blipFill>
        <p:spPr bwMode="auto">
          <a:xfrm rot="16200000">
            <a:off x="2771042" y="3835181"/>
            <a:ext cx="1113219" cy="5124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関連画像">
            <a:extLst>
              <a:ext uri="{FF2B5EF4-FFF2-40B4-BE49-F238E27FC236}">
                <a16:creationId xmlns:a16="http://schemas.microsoft.com/office/drawing/2014/main" id="{A1B284B7-C857-41E3-A1DE-3C1B1C8A3E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286" b="27475"/>
          <a:stretch/>
        </p:blipFill>
        <p:spPr bwMode="auto">
          <a:xfrm rot="5400000">
            <a:off x="4393442" y="3912978"/>
            <a:ext cx="1113219" cy="4479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関連画像">
            <a:extLst>
              <a:ext uri="{FF2B5EF4-FFF2-40B4-BE49-F238E27FC236}">
                <a16:creationId xmlns:a16="http://schemas.microsoft.com/office/drawing/2014/main" id="{998AC42E-AC78-4693-AC94-DAF96E8E8C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977" b="27791"/>
          <a:stretch/>
        </p:blipFill>
        <p:spPr bwMode="auto">
          <a:xfrm rot="10800000">
            <a:off x="3398416" y="4266132"/>
            <a:ext cx="1359112" cy="6283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関連画像">
            <a:extLst>
              <a:ext uri="{FF2B5EF4-FFF2-40B4-BE49-F238E27FC236}">
                <a16:creationId xmlns:a16="http://schemas.microsoft.com/office/drawing/2014/main" id="{F6FCD8F6-0DDF-4BAC-8A27-AB422FD70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147" b="33892"/>
          <a:stretch/>
        </p:blipFill>
        <p:spPr bwMode="auto">
          <a:xfrm>
            <a:off x="3389892" y="3424963"/>
            <a:ext cx="1359112" cy="515934"/>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58993" y="-118205"/>
            <a:ext cx="5338915" cy="1234646"/>
          </a:xfrm>
        </p:spPr>
        <p:txBody>
          <a:bodyPr>
            <a:normAutofit fontScale="90000"/>
          </a:bodyPr>
          <a:lstStyle/>
          <a:p>
            <a:pPr>
              <a:lnSpc>
                <a:spcPct val="150000"/>
              </a:lnSpc>
            </a:pPr>
            <a:r>
              <a:rPr lang="ja-JP" altLang="en-US" sz="3100" dirty="0">
                <a:latin typeface="HGS創英角ﾎﾟｯﾌﾟ体" panose="040B0A00000000000000" pitchFamily="50" charset="-128"/>
                <a:ea typeface="HGS創英角ﾎﾟｯﾌﾟ体" panose="040B0A00000000000000" pitchFamily="50" charset="-128"/>
              </a:rPr>
              <a:t>⑤</a:t>
            </a:r>
            <a:r>
              <a:rPr lang="en-US" altLang="ja-JP" sz="3100" dirty="0">
                <a:latin typeface="HGS創英角ﾎﾟｯﾌﾟ体" panose="040B0A00000000000000" pitchFamily="50" charset="-128"/>
                <a:ea typeface="HGS創英角ﾎﾟｯﾌﾟ体" panose="040B0A00000000000000" pitchFamily="50" charset="-128"/>
              </a:rPr>
              <a:t>PIR</a:t>
            </a:r>
            <a:r>
              <a:rPr lang="ja-JP" altLang="en-US" sz="3100" dirty="0">
                <a:latin typeface="HGS創英角ﾎﾟｯﾌﾟ体" panose="040B0A00000000000000" pitchFamily="50" charset="-128"/>
                <a:ea typeface="HGS創英角ﾎﾟｯﾌﾟ体" panose="040B0A00000000000000" pitchFamily="50" charset="-128"/>
              </a:rPr>
              <a:t>で人がいる時に音を出そう</a:t>
            </a:r>
            <a:endParaRPr kumimoji="1" lang="ja-JP" altLang="en-US" dirty="0"/>
          </a:p>
        </p:txBody>
      </p:sp>
      <p:sp>
        <p:nvSpPr>
          <p:cNvPr id="7" name="テキスト ボックス 6">
            <a:extLst>
              <a:ext uri="{FF2B5EF4-FFF2-40B4-BE49-F238E27FC236}">
                <a16:creationId xmlns:a16="http://schemas.microsoft.com/office/drawing/2014/main" id="{F0F78B5E-EB7D-4406-A2B8-511B5577381D}"/>
              </a:ext>
            </a:extLst>
          </p:cNvPr>
          <p:cNvSpPr txBox="1"/>
          <p:nvPr/>
        </p:nvSpPr>
        <p:spPr>
          <a:xfrm>
            <a:off x="260042" y="155583"/>
            <a:ext cx="1301222"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ピーアイアール</a:t>
            </a:r>
          </a:p>
        </p:txBody>
      </p:sp>
      <p:cxnSp>
        <p:nvCxnSpPr>
          <p:cNvPr id="6" name="直線コネクタ 5">
            <a:extLst>
              <a:ext uri="{FF2B5EF4-FFF2-40B4-BE49-F238E27FC236}">
                <a16:creationId xmlns:a16="http://schemas.microsoft.com/office/drawing/2014/main" id="{7B7B88CB-3B2F-4DDE-A3B8-0D697095692D}"/>
              </a:ext>
            </a:extLst>
          </p:cNvPr>
          <p:cNvCxnSpPr/>
          <p:nvPr/>
        </p:nvCxnSpPr>
        <p:spPr>
          <a:xfrm>
            <a:off x="58994" y="4784663"/>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コンテンツ プレースホルダー 2">
            <a:extLst>
              <a:ext uri="{FF2B5EF4-FFF2-40B4-BE49-F238E27FC236}">
                <a16:creationId xmlns:a16="http://schemas.microsoft.com/office/drawing/2014/main" id="{3BFA36BC-B27C-45B9-BF84-EA3641CD6CAE}"/>
              </a:ext>
            </a:extLst>
          </p:cNvPr>
          <p:cNvSpPr txBox="1">
            <a:spLocks/>
          </p:cNvSpPr>
          <p:nvPr/>
        </p:nvSpPr>
        <p:spPr>
          <a:xfrm>
            <a:off x="-1" y="4904587"/>
            <a:ext cx="4055807" cy="5120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使うセンサ：</a:t>
            </a:r>
            <a:r>
              <a:rPr lang="en-US" altLang="ja-JP" sz="2400" dirty="0">
                <a:latin typeface="HGS創英角ﾎﾟｯﾌﾟ体" panose="040B0A00000000000000" pitchFamily="50" charset="-128"/>
                <a:ea typeface="HGS創英角ﾎﾟｯﾌﾟ体" panose="040B0A00000000000000" pitchFamily="50" charset="-128"/>
              </a:rPr>
              <a:t>PIR</a:t>
            </a:r>
            <a:r>
              <a:rPr lang="ja-JP" altLang="en-US" sz="2400" dirty="0">
                <a:latin typeface="HGS創英角ﾎﾟｯﾌﾟ体" panose="040B0A00000000000000" pitchFamily="50" charset="-128"/>
                <a:ea typeface="HGS創英角ﾎﾟｯﾌﾟ体" panose="040B0A00000000000000" pitchFamily="50" charset="-128"/>
              </a:rPr>
              <a:t>（人感）</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9" name="テキスト ボックス 8">
            <a:extLst>
              <a:ext uri="{FF2B5EF4-FFF2-40B4-BE49-F238E27FC236}">
                <a16:creationId xmlns:a16="http://schemas.microsoft.com/office/drawing/2014/main" id="{E6B06708-7456-41E7-B276-F11878BA0363}"/>
              </a:ext>
            </a:extLst>
          </p:cNvPr>
          <p:cNvSpPr txBox="1"/>
          <p:nvPr/>
        </p:nvSpPr>
        <p:spPr>
          <a:xfrm>
            <a:off x="-1" y="5909632"/>
            <a:ext cx="3598607" cy="1015663"/>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何も動かない時は「０」、</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目の前でモノが動くと「１」になる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0" name="テキスト ボックス 9">
            <a:extLst>
              <a:ext uri="{FF2B5EF4-FFF2-40B4-BE49-F238E27FC236}">
                <a16:creationId xmlns:a16="http://schemas.microsoft.com/office/drawing/2014/main" id="{8658EFA1-FA82-4C27-A889-9BF7A372BD69}"/>
              </a:ext>
            </a:extLst>
          </p:cNvPr>
          <p:cNvSpPr txBox="1"/>
          <p:nvPr/>
        </p:nvSpPr>
        <p:spPr>
          <a:xfrm>
            <a:off x="260042" y="3866022"/>
            <a:ext cx="1873159"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人がいない時</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1" name="図 10" descr="屋内, 座る, 小さい, ホワイト が含まれている画像&#10;&#10;自動的に生成された説明">
            <a:extLst>
              <a:ext uri="{FF2B5EF4-FFF2-40B4-BE49-F238E27FC236}">
                <a16:creationId xmlns:a16="http://schemas.microsoft.com/office/drawing/2014/main" id="{B0298CE2-A751-410A-8C2E-84D86A8889A1}"/>
              </a:ext>
            </a:extLst>
          </p:cNvPr>
          <p:cNvPicPr>
            <a:picLocks noChangeAspect="1"/>
          </p:cNvPicPr>
          <p:nvPr/>
        </p:nvPicPr>
        <p:blipFill rotWithShape="1">
          <a:blip r:embed="rId3">
            <a:extLst>
              <a:ext uri="{28A0092B-C50C-407E-A947-70E740481C1C}">
                <a14:useLocalDpi xmlns:a14="http://schemas.microsoft.com/office/drawing/2010/main" val="0"/>
              </a:ext>
            </a:extLst>
          </a:blip>
          <a:srcRect l="18809" t="31888" r="61509" b="38656"/>
          <a:stretch/>
        </p:blipFill>
        <p:spPr>
          <a:xfrm rot="16200000">
            <a:off x="3195619" y="1217241"/>
            <a:ext cx="2026907" cy="2275255"/>
          </a:xfrm>
          <a:prstGeom prst="rect">
            <a:avLst/>
          </a:prstGeom>
        </p:spPr>
      </p:pic>
      <p:pic>
        <p:nvPicPr>
          <p:cNvPr id="13" name="図 12">
            <a:extLst>
              <a:ext uri="{FF2B5EF4-FFF2-40B4-BE49-F238E27FC236}">
                <a16:creationId xmlns:a16="http://schemas.microsoft.com/office/drawing/2014/main" id="{554B623A-A502-4547-A7F2-4BDF0B52A8D1}"/>
              </a:ext>
            </a:extLst>
          </p:cNvPr>
          <p:cNvPicPr>
            <a:picLocks noChangeAspect="1"/>
          </p:cNvPicPr>
          <p:nvPr/>
        </p:nvPicPr>
        <p:blipFill rotWithShape="1">
          <a:blip r:embed="rId4">
            <a:extLst>
              <a:ext uri="{28A0092B-C50C-407E-A947-70E740481C1C}">
                <a14:useLocalDpi xmlns:a14="http://schemas.microsoft.com/office/drawing/2010/main" val="0"/>
              </a:ext>
            </a:extLst>
          </a:blip>
          <a:srcRect l="24144" t="27827" r="17247" b="14798"/>
          <a:stretch/>
        </p:blipFill>
        <p:spPr>
          <a:xfrm rot="5400000">
            <a:off x="3290339" y="5513231"/>
            <a:ext cx="2208653" cy="1621618"/>
          </a:xfrm>
          <a:prstGeom prst="rect">
            <a:avLst/>
          </a:prstGeom>
        </p:spPr>
      </p:pic>
      <p:pic>
        <p:nvPicPr>
          <p:cNvPr id="15" name="図 14" descr="屋内, 座る, モニター, 小さい が含まれている画像&#10;&#10;自動的に生成された説明">
            <a:extLst>
              <a:ext uri="{FF2B5EF4-FFF2-40B4-BE49-F238E27FC236}">
                <a16:creationId xmlns:a16="http://schemas.microsoft.com/office/drawing/2014/main" id="{365C1879-630F-4FD4-8014-369D2C8C7FC0}"/>
              </a:ext>
            </a:extLst>
          </p:cNvPr>
          <p:cNvPicPr>
            <a:picLocks noChangeAspect="1"/>
          </p:cNvPicPr>
          <p:nvPr/>
        </p:nvPicPr>
        <p:blipFill rotWithShape="1">
          <a:blip r:embed="rId5">
            <a:extLst>
              <a:ext uri="{28A0092B-C50C-407E-A947-70E740481C1C}">
                <a14:useLocalDpi xmlns:a14="http://schemas.microsoft.com/office/drawing/2010/main" val="0"/>
              </a:ext>
            </a:extLst>
          </a:blip>
          <a:srcRect l="17524" t="32581" r="59190" b="32636"/>
          <a:stretch/>
        </p:blipFill>
        <p:spPr>
          <a:xfrm rot="16200000">
            <a:off x="181124" y="1194366"/>
            <a:ext cx="2030994" cy="2275255"/>
          </a:xfrm>
          <a:prstGeom prst="rect">
            <a:avLst/>
          </a:prstGeom>
        </p:spPr>
      </p:pic>
      <p:sp>
        <p:nvSpPr>
          <p:cNvPr id="16" name="テキスト ボックス 15">
            <a:extLst>
              <a:ext uri="{FF2B5EF4-FFF2-40B4-BE49-F238E27FC236}">
                <a16:creationId xmlns:a16="http://schemas.microsoft.com/office/drawing/2014/main" id="{8F781DF0-A927-407B-A0D7-0446D28C51CA}"/>
              </a:ext>
            </a:extLst>
          </p:cNvPr>
          <p:cNvSpPr txBox="1"/>
          <p:nvPr/>
        </p:nvSpPr>
        <p:spPr>
          <a:xfrm>
            <a:off x="3188844" y="3866022"/>
            <a:ext cx="1873159"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人がいる時</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DD87FB37-0138-4CB6-9A53-48614E15A3E0}"/>
              </a:ext>
            </a:extLst>
          </p:cNvPr>
          <p:cNvSpPr>
            <a:spLocks noGrp="1"/>
          </p:cNvSpPr>
          <p:nvPr>
            <p:ph type="sldNum" sz="quarter" idx="12"/>
          </p:nvPr>
        </p:nvSpPr>
        <p:spPr>
          <a:xfrm>
            <a:off x="-1" y="4601"/>
            <a:ext cx="1203008" cy="402483"/>
          </a:xfrm>
        </p:spPr>
        <p:txBody>
          <a:bodyPr/>
          <a:lstStyle/>
          <a:p>
            <a:pPr algn="l"/>
            <a:fld id="{A742806C-2382-4B4D-8F82-E2EF329BD941}" type="slidenum">
              <a:rPr kumimoji="1" lang="ja-JP" altLang="en-US" smtClean="0"/>
              <a:pPr algn="l"/>
              <a:t>24</a:t>
            </a:fld>
            <a:endParaRPr kumimoji="1" lang="ja-JP" altLang="en-US" dirty="0"/>
          </a:p>
        </p:txBody>
      </p:sp>
    </p:spTree>
    <p:extLst>
      <p:ext uri="{BB962C8B-B14F-4D97-AF65-F5344CB8AC3E}">
        <p14:creationId xmlns:p14="http://schemas.microsoft.com/office/powerpoint/2010/main" val="1144481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269C9D26-F4AC-4B77-8729-84B8D1CC3B16}"/>
              </a:ext>
            </a:extLst>
          </p:cNvPr>
          <p:cNvSpPr txBox="1">
            <a:spLocks/>
          </p:cNvSpPr>
          <p:nvPr/>
        </p:nvSpPr>
        <p:spPr>
          <a:xfrm>
            <a:off x="-17246" y="3486"/>
            <a:ext cx="4081211"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今回使う基本的なブロック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8" name="図 7">
            <a:extLst>
              <a:ext uri="{FF2B5EF4-FFF2-40B4-BE49-F238E27FC236}">
                <a16:creationId xmlns:a16="http://schemas.microsoft.com/office/drawing/2014/main" id="{40C4F790-4BDD-4DE9-B4D2-0675A7A03415}"/>
              </a:ext>
            </a:extLst>
          </p:cNvPr>
          <p:cNvPicPr>
            <a:picLocks noChangeAspect="1"/>
          </p:cNvPicPr>
          <p:nvPr/>
        </p:nvPicPr>
        <p:blipFill>
          <a:blip r:embed="rId2"/>
          <a:stretch>
            <a:fillRect/>
          </a:stretch>
        </p:blipFill>
        <p:spPr>
          <a:xfrm>
            <a:off x="117989" y="2172556"/>
            <a:ext cx="1628775" cy="419100"/>
          </a:xfrm>
          <a:prstGeom prst="rect">
            <a:avLst/>
          </a:prstGeom>
        </p:spPr>
      </p:pic>
      <p:sp>
        <p:nvSpPr>
          <p:cNvPr id="10" name="矢印: 右 9">
            <a:extLst>
              <a:ext uri="{FF2B5EF4-FFF2-40B4-BE49-F238E27FC236}">
                <a16:creationId xmlns:a16="http://schemas.microsoft.com/office/drawing/2014/main" id="{78F6F999-D4B9-41A2-B2BA-B625EF12158D}"/>
              </a:ext>
            </a:extLst>
          </p:cNvPr>
          <p:cNvSpPr/>
          <p:nvPr/>
        </p:nvSpPr>
        <p:spPr>
          <a:xfrm>
            <a:off x="2187009" y="217148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矢印: 右 11">
            <a:extLst>
              <a:ext uri="{FF2B5EF4-FFF2-40B4-BE49-F238E27FC236}">
                <a16:creationId xmlns:a16="http://schemas.microsoft.com/office/drawing/2014/main" id="{58430868-C0A0-4BCD-9577-E110A6B4AF3D}"/>
              </a:ext>
            </a:extLst>
          </p:cNvPr>
          <p:cNvSpPr/>
          <p:nvPr/>
        </p:nvSpPr>
        <p:spPr>
          <a:xfrm rot="5400000">
            <a:off x="3732921" y="264815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07C00A2D-BA4C-46E3-8D34-AE908A80A8CA}"/>
              </a:ext>
            </a:extLst>
          </p:cNvPr>
          <p:cNvSpPr txBox="1"/>
          <p:nvPr/>
        </p:nvSpPr>
        <p:spPr>
          <a:xfrm>
            <a:off x="-39284" y="2828980"/>
            <a:ext cx="301051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音を鳴らすブロック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7" name="図 16">
            <a:extLst>
              <a:ext uri="{FF2B5EF4-FFF2-40B4-BE49-F238E27FC236}">
                <a16:creationId xmlns:a16="http://schemas.microsoft.com/office/drawing/2014/main" id="{556DACA7-189D-48EA-BA93-26E43C98786D}"/>
              </a:ext>
            </a:extLst>
          </p:cNvPr>
          <p:cNvPicPr>
            <a:picLocks noChangeAspect="1"/>
          </p:cNvPicPr>
          <p:nvPr/>
        </p:nvPicPr>
        <p:blipFill>
          <a:blip r:embed="rId3"/>
          <a:stretch>
            <a:fillRect/>
          </a:stretch>
        </p:blipFill>
        <p:spPr>
          <a:xfrm>
            <a:off x="108464" y="5420163"/>
            <a:ext cx="1638300" cy="409575"/>
          </a:xfrm>
          <a:prstGeom prst="rect">
            <a:avLst/>
          </a:prstGeom>
        </p:spPr>
      </p:pic>
      <p:pic>
        <p:nvPicPr>
          <p:cNvPr id="19" name="図 18">
            <a:extLst>
              <a:ext uri="{FF2B5EF4-FFF2-40B4-BE49-F238E27FC236}">
                <a16:creationId xmlns:a16="http://schemas.microsoft.com/office/drawing/2014/main" id="{C81F395A-7324-4D7D-BF95-9E70485B266C}"/>
              </a:ext>
            </a:extLst>
          </p:cNvPr>
          <p:cNvPicPr>
            <a:picLocks noChangeAspect="1"/>
          </p:cNvPicPr>
          <p:nvPr/>
        </p:nvPicPr>
        <p:blipFill>
          <a:blip r:embed="rId4"/>
          <a:stretch>
            <a:fillRect/>
          </a:stretch>
        </p:blipFill>
        <p:spPr>
          <a:xfrm>
            <a:off x="117989" y="503769"/>
            <a:ext cx="1666875" cy="409575"/>
          </a:xfrm>
          <a:prstGeom prst="rect">
            <a:avLst/>
          </a:prstGeom>
        </p:spPr>
      </p:pic>
      <p:pic>
        <p:nvPicPr>
          <p:cNvPr id="20" name="図 19">
            <a:extLst>
              <a:ext uri="{FF2B5EF4-FFF2-40B4-BE49-F238E27FC236}">
                <a16:creationId xmlns:a16="http://schemas.microsoft.com/office/drawing/2014/main" id="{08E29346-8B12-486D-A753-9C1F23E93E2E}"/>
              </a:ext>
            </a:extLst>
          </p:cNvPr>
          <p:cNvPicPr>
            <a:picLocks noChangeAspect="1"/>
          </p:cNvPicPr>
          <p:nvPr/>
        </p:nvPicPr>
        <p:blipFill>
          <a:blip r:embed="rId5"/>
          <a:stretch>
            <a:fillRect/>
          </a:stretch>
        </p:blipFill>
        <p:spPr>
          <a:xfrm>
            <a:off x="2971231" y="465527"/>
            <a:ext cx="1648258" cy="447675"/>
          </a:xfrm>
          <a:prstGeom prst="rect">
            <a:avLst/>
          </a:prstGeom>
        </p:spPr>
      </p:pic>
      <p:pic>
        <p:nvPicPr>
          <p:cNvPr id="21" name="図 20">
            <a:extLst>
              <a:ext uri="{FF2B5EF4-FFF2-40B4-BE49-F238E27FC236}">
                <a16:creationId xmlns:a16="http://schemas.microsoft.com/office/drawing/2014/main" id="{EF1D8B17-CD32-46DA-923D-11D166D8524A}"/>
              </a:ext>
            </a:extLst>
          </p:cNvPr>
          <p:cNvPicPr>
            <a:picLocks noChangeAspect="1"/>
          </p:cNvPicPr>
          <p:nvPr/>
        </p:nvPicPr>
        <p:blipFill>
          <a:blip r:embed="rId6"/>
          <a:stretch>
            <a:fillRect/>
          </a:stretch>
        </p:blipFill>
        <p:spPr>
          <a:xfrm>
            <a:off x="2179099" y="1430309"/>
            <a:ext cx="3099840" cy="433609"/>
          </a:xfrm>
          <a:prstGeom prst="rect">
            <a:avLst/>
          </a:prstGeom>
        </p:spPr>
      </p:pic>
      <p:sp>
        <p:nvSpPr>
          <p:cNvPr id="22" name="矢印: 右 21">
            <a:extLst>
              <a:ext uri="{FF2B5EF4-FFF2-40B4-BE49-F238E27FC236}">
                <a16:creationId xmlns:a16="http://schemas.microsoft.com/office/drawing/2014/main" id="{D288772E-8DF3-4C1E-96C9-6FBBF9C50094}"/>
              </a:ext>
            </a:extLst>
          </p:cNvPr>
          <p:cNvSpPr/>
          <p:nvPr/>
        </p:nvSpPr>
        <p:spPr>
          <a:xfrm>
            <a:off x="2179098" y="50145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C48894D0-3153-4254-A3BC-91D95606F439}"/>
              </a:ext>
            </a:extLst>
          </p:cNvPr>
          <p:cNvSpPr/>
          <p:nvPr/>
        </p:nvSpPr>
        <p:spPr>
          <a:xfrm rot="5400000">
            <a:off x="3668694" y="96923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65EF8021-E027-4FF5-B5E9-B15CFC6C9C5E}"/>
              </a:ext>
            </a:extLst>
          </p:cNvPr>
          <p:cNvPicPr>
            <a:picLocks noChangeAspect="1"/>
          </p:cNvPicPr>
          <p:nvPr/>
        </p:nvPicPr>
        <p:blipFill>
          <a:blip r:embed="rId7"/>
          <a:stretch>
            <a:fillRect/>
          </a:stretch>
        </p:blipFill>
        <p:spPr>
          <a:xfrm>
            <a:off x="108464" y="3810447"/>
            <a:ext cx="1676400" cy="381000"/>
          </a:xfrm>
          <a:prstGeom prst="rect">
            <a:avLst/>
          </a:prstGeom>
        </p:spPr>
      </p:pic>
      <p:sp>
        <p:nvSpPr>
          <p:cNvPr id="28" name="テキスト ボックス 27">
            <a:extLst>
              <a:ext uri="{FF2B5EF4-FFF2-40B4-BE49-F238E27FC236}">
                <a16:creationId xmlns:a16="http://schemas.microsoft.com/office/drawing/2014/main" id="{6579B4DA-D200-41E1-91C5-9AFD1CC8F9BD}"/>
              </a:ext>
            </a:extLst>
          </p:cNvPr>
          <p:cNvSpPr txBox="1"/>
          <p:nvPr/>
        </p:nvSpPr>
        <p:spPr>
          <a:xfrm>
            <a:off x="0" y="970752"/>
            <a:ext cx="2512365"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センサの値を表示するためのブロック</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9" name="矢印: 右 28">
            <a:extLst>
              <a:ext uri="{FF2B5EF4-FFF2-40B4-BE49-F238E27FC236}">
                <a16:creationId xmlns:a16="http://schemas.microsoft.com/office/drawing/2014/main" id="{A4179C59-A605-491C-AF3E-C4FC11542896}"/>
              </a:ext>
            </a:extLst>
          </p:cNvPr>
          <p:cNvSpPr/>
          <p:nvPr/>
        </p:nvSpPr>
        <p:spPr>
          <a:xfrm>
            <a:off x="2220481" y="544673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D13129C6-1907-446C-B763-9BAE76AD70CE}"/>
              </a:ext>
            </a:extLst>
          </p:cNvPr>
          <p:cNvSpPr/>
          <p:nvPr/>
        </p:nvSpPr>
        <p:spPr>
          <a:xfrm rot="5400000">
            <a:off x="3732921" y="4321168"/>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F1B12FC9-2D09-498F-946A-02F296EA4F68}"/>
              </a:ext>
            </a:extLst>
          </p:cNvPr>
          <p:cNvSpPr txBox="1"/>
          <p:nvPr/>
        </p:nvSpPr>
        <p:spPr>
          <a:xfrm>
            <a:off x="21117" y="4394576"/>
            <a:ext cx="2512365"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PIR</a:t>
            </a:r>
            <a:r>
              <a:rPr kumimoji="1" lang="ja-JP" altLang="en-US" sz="2000" dirty="0">
                <a:latin typeface="HGｺﾞｼｯｸE" panose="020B0909000000000000" pitchFamily="49" charset="-128"/>
                <a:ea typeface="HGｺﾞｼｯｸE" panose="020B0909000000000000" pitchFamily="49" charset="-128"/>
              </a:rPr>
              <a:t>センサの値が入ったブロック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2" name="図 31">
            <a:extLst>
              <a:ext uri="{FF2B5EF4-FFF2-40B4-BE49-F238E27FC236}">
                <a16:creationId xmlns:a16="http://schemas.microsoft.com/office/drawing/2014/main" id="{36A0A1C0-B549-4AB3-B097-7221F87C4FEA}"/>
              </a:ext>
            </a:extLst>
          </p:cNvPr>
          <p:cNvPicPr>
            <a:picLocks noChangeAspect="1"/>
          </p:cNvPicPr>
          <p:nvPr/>
        </p:nvPicPr>
        <p:blipFill>
          <a:blip r:embed="rId8"/>
          <a:stretch>
            <a:fillRect/>
          </a:stretch>
        </p:blipFill>
        <p:spPr>
          <a:xfrm>
            <a:off x="2964711" y="5446726"/>
            <a:ext cx="605638" cy="514377"/>
          </a:xfrm>
          <a:prstGeom prst="rect">
            <a:avLst/>
          </a:prstGeom>
        </p:spPr>
      </p:pic>
      <p:sp>
        <p:nvSpPr>
          <p:cNvPr id="33" name="テキスト ボックス 32">
            <a:extLst>
              <a:ext uri="{FF2B5EF4-FFF2-40B4-BE49-F238E27FC236}">
                <a16:creationId xmlns:a16="http://schemas.microsoft.com/office/drawing/2014/main" id="{B60A77A2-D1B6-4E54-9275-B51DC603548D}"/>
              </a:ext>
            </a:extLst>
          </p:cNvPr>
          <p:cNvSpPr txBox="1"/>
          <p:nvPr/>
        </p:nvSpPr>
        <p:spPr>
          <a:xfrm>
            <a:off x="1006714" y="7159565"/>
            <a:ext cx="4321008"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次のページで詳しく説明するよ！→</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4" name="矢印: 右 33">
            <a:extLst>
              <a:ext uri="{FF2B5EF4-FFF2-40B4-BE49-F238E27FC236}">
                <a16:creationId xmlns:a16="http://schemas.microsoft.com/office/drawing/2014/main" id="{951E569E-5FEC-4AC7-B017-D1621A9A2ECC}"/>
              </a:ext>
            </a:extLst>
          </p:cNvPr>
          <p:cNvSpPr/>
          <p:nvPr/>
        </p:nvSpPr>
        <p:spPr>
          <a:xfrm>
            <a:off x="2238513" y="3796856"/>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直線コネクタ 35">
            <a:extLst>
              <a:ext uri="{FF2B5EF4-FFF2-40B4-BE49-F238E27FC236}">
                <a16:creationId xmlns:a16="http://schemas.microsoft.com/office/drawing/2014/main" id="{4CB01615-27C2-45AC-A318-8637C0C27CA0}"/>
              </a:ext>
            </a:extLst>
          </p:cNvPr>
          <p:cNvCxnSpPr>
            <a:cxnSpLocks/>
          </p:cNvCxnSpPr>
          <p:nvPr/>
        </p:nvCxnSpPr>
        <p:spPr>
          <a:xfrm>
            <a:off x="0" y="1928529"/>
            <a:ext cx="5327722"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FF62CD5-7B0B-461A-ABB7-30EE0A103E89}"/>
              </a:ext>
            </a:extLst>
          </p:cNvPr>
          <p:cNvCxnSpPr>
            <a:cxnSpLocks/>
          </p:cNvCxnSpPr>
          <p:nvPr/>
        </p:nvCxnSpPr>
        <p:spPr>
          <a:xfrm>
            <a:off x="-19642" y="3632357"/>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63D3B61-C994-40A5-8A74-E0C515F371C9}"/>
              </a:ext>
            </a:extLst>
          </p:cNvPr>
          <p:cNvCxnSpPr>
            <a:cxnSpLocks/>
          </p:cNvCxnSpPr>
          <p:nvPr/>
        </p:nvCxnSpPr>
        <p:spPr>
          <a:xfrm>
            <a:off x="-19642" y="5270649"/>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4D120785-4D31-4F56-B107-C31D16F27A05}"/>
              </a:ext>
            </a:extLst>
          </p:cNvPr>
          <p:cNvSpPr txBox="1"/>
          <p:nvPr/>
        </p:nvSpPr>
        <p:spPr>
          <a:xfrm>
            <a:off x="-51576" y="5923300"/>
            <a:ext cx="4115541"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センサを使うのでくり返しが必要</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2" name="図 1">
            <a:extLst>
              <a:ext uri="{FF2B5EF4-FFF2-40B4-BE49-F238E27FC236}">
                <a16:creationId xmlns:a16="http://schemas.microsoft.com/office/drawing/2014/main" id="{10280E66-8D2C-4D5F-941A-8DCC642674D9}"/>
              </a:ext>
            </a:extLst>
          </p:cNvPr>
          <p:cNvPicPr>
            <a:picLocks noChangeAspect="1"/>
          </p:cNvPicPr>
          <p:nvPr/>
        </p:nvPicPr>
        <p:blipFill>
          <a:blip r:embed="rId9"/>
          <a:stretch>
            <a:fillRect/>
          </a:stretch>
        </p:blipFill>
        <p:spPr>
          <a:xfrm>
            <a:off x="2999191" y="2171483"/>
            <a:ext cx="1930023" cy="445545"/>
          </a:xfrm>
          <a:prstGeom prst="rect">
            <a:avLst/>
          </a:prstGeom>
        </p:spPr>
      </p:pic>
      <p:pic>
        <p:nvPicPr>
          <p:cNvPr id="3" name="図 2">
            <a:extLst>
              <a:ext uri="{FF2B5EF4-FFF2-40B4-BE49-F238E27FC236}">
                <a16:creationId xmlns:a16="http://schemas.microsoft.com/office/drawing/2014/main" id="{C6B3A4F7-74DA-4FD9-ADE6-273CE5AD3D05}"/>
              </a:ext>
            </a:extLst>
          </p:cNvPr>
          <p:cNvPicPr>
            <a:picLocks noChangeAspect="1"/>
          </p:cNvPicPr>
          <p:nvPr/>
        </p:nvPicPr>
        <p:blipFill>
          <a:blip r:embed="rId10"/>
          <a:stretch>
            <a:fillRect/>
          </a:stretch>
        </p:blipFill>
        <p:spPr>
          <a:xfrm>
            <a:off x="2391213" y="3139218"/>
            <a:ext cx="2904031" cy="349219"/>
          </a:xfrm>
          <a:prstGeom prst="rect">
            <a:avLst/>
          </a:prstGeom>
        </p:spPr>
      </p:pic>
      <p:pic>
        <p:nvPicPr>
          <p:cNvPr id="4" name="図 3">
            <a:extLst>
              <a:ext uri="{FF2B5EF4-FFF2-40B4-BE49-F238E27FC236}">
                <a16:creationId xmlns:a16="http://schemas.microsoft.com/office/drawing/2014/main" id="{E905DA87-8D6D-4486-B689-0F22B6F50AF7}"/>
              </a:ext>
            </a:extLst>
          </p:cNvPr>
          <p:cNvPicPr>
            <a:picLocks noChangeAspect="1"/>
          </p:cNvPicPr>
          <p:nvPr/>
        </p:nvPicPr>
        <p:blipFill>
          <a:blip r:embed="rId11"/>
          <a:stretch>
            <a:fillRect/>
          </a:stretch>
        </p:blipFill>
        <p:spPr>
          <a:xfrm>
            <a:off x="3019072" y="3826427"/>
            <a:ext cx="1552575" cy="384931"/>
          </a:xfrm>
          <a:prstGeom prst="rect">
            <a:avLst/>
          </a:prstGeom>
        </p:spPr>
      </p:pic>
      <p:pic>
        <p:nvPicPr>
          <p:cNvPr id="5" name="図 4">
            <a:extLst>
              <a:ext uri="{FF2B5EF4-FFF2-40B4-BE49-F238E27FC236}">
                <a16:creationId xmlns:a16="http://schemas.microsoft.com/office/drawing/2014/main" id="{764EFBA2-9AFF-4F7E-A524-6BF3378BDF29}"/>
              </a:ext>
            </a:extLst>
          </p:cNvPr>
          <p:cNvPicPr>
            <a:picLocks noChangeAspect="1"/>
          </p:cNvPicPr>
          <p:nvPr/>
        </p:nvPicPr>
        <p:blipFill>
          <a:blip r:embed="rId12"/>
          <a:stretch>
            <a:fillRect/>
          </a:stretch>
        </p:blipFill>
        <p:spPr>
          <a:xfrm>
            <a:off x="2999191" y="4840553"/>
            <a:ext cx="1738022" cy="384931"/>
          </a:xfrm>
          <a:prstGeom prst="rect">
            <a:avLst/>
          </a:prstGeom>
        </p:spPr>
      </p:pic>
      <p:cxnSp>
        <p:nvCxnSpPr>
          <p:cNvPr id="39" name="直線コネクタ 38">
            <a:extLst>
              <a:ext uri="{FF2B5EF4-FFF2-40B4-BE49-F238E27FC236}">
                <a16:creationId xmlns:a16="http://schemas.microsoft.com/office/drawing/2014/main" id="{30BAAC1F-9A29-4D8D-8A86-D16DF042509C}"/>
              </a:ext>
            </a:extLst>
          </p:cNvPr>
          <p:cNvCxnSpPr>
            <a:cxnSpLocks/>
          </p:cNvCxnSpPr>
          <p:nvPr/>
        </p:nvCxnSpPr>
        <p:spPr>
          <a:xfrm>
            <a:off x="0" y="6354511"/>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33ACA086-6C86-4D5C-AEA0-AD3569AA7276}"/>
              </a:ext>
            </a:extLst>
          </p:cNvPr>
          <p:cNvPicPr>
            <a:picLocks noChangeAspect="1"/>
          </p:cNvPicPr>
          <p:nvPr/>
        </p:nvPicPr>
        <p:blipFill>
          <a:blip r:embed="rId13"/>
          <a:stretch>
            <a:fillRect/>
          </a:stretch>
        </p:blipFill>
        <p:spPr>
          <a:xfrm>
            <a:off x="110046" y="6588923"/>
            <a:ext cx="1638300" cy="419100"/>
          </a:xfrm>
          <a:prstGeom prst="rect">
            <a:avLst/>
          </a:prstGeom>
        </p:spPr>
      </p:pic>
      <p:sp>
        <p:nvSpPr>
          <p:cNvPr id="40" name="矢印: 右 39">
            <a:extLst>
              <a:ext uri="{FF2B5EF4-FFF2-40B4-BE49-F238E27FC236}">
                <a16:creationId xmlns:a16="http://schemas.microsoft.com/office/drawing/2014/main" id="{BED8E6AC-E0A7-4EC7-8382-5A3A4386A25C}"/>
              </a:ext>
            </a:extLst>
          </p:cNvPr>
          <p:cNvSpPr/>
          <p:nvPr/>
        </p:nvSpPr>
        <p:spPr>
          <a:xfrm>
            <a:off x="2187009" y="659746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a:extLst>
              <a:ext uri="{FF2B5EF4-FFF2-40B4-BE49-F238E27FC236}">
                <a16:creationId xmlns:a16="http://schemas.microsoft.com/office/drawing/2014/main" id="{7EC690F2-1C7E-47F9-9192-35876E7F838E}"/>
              </a:ext>
            </a:extLst>
          </p:cNvPr>
          <p:cNvPicPr>
            <a:picLocks noChangeAspect="1"/>
          </p:cNvPicPr>
          <p:nvPr/>
        </p:nvPicPr>
        <p:blipFill>
          <a:blip r:embed="rId14"/>
          <a:stretch>
            <a:fillRect/>
          </a:stretch>
        </p:blipFill>
        <p:spPr>
          <a:xfrm>
            <a:off x="3004330" y="6437225"/>
            <a:ext cx="1335656" cy="777109"/>
          </a:xfrm>
          <a:prstGeom prst="rect">
            <a:avLst/>
          </a:prstGeom>
        </p:spPr>
      </p:pic>
      <p:sp>
        <p:nvSpPr>
          <p:cNvPr id="9" name="スライド番号プレースホルダー 8">
            <a:extLst>
              <a:ext uri="{FF2B5EF4-FFF2-40B4-BE49-F238E27FC236}">
                <a16:creationId xmlns:a16="http://schemas.microsoft.com/office/drawing/2014/main" id="{1A4A78B0-C817-464E-970D-3FD3FD1027B4}"/>
              </a:ext>
            </a:extLst>
          </p:cNvPr>
          <p:cNvSpPr>
            <a:spLocks noGrp="1"/>
          </p:cNvSpPr>
          <p:nvPr>
            <p:ph type="sldNum" sz="quarter" idx="12"/>
          </p:nvPr>
        </p:nvSpPr>
        <p:spPr/>
        <p:txBody>
          <a:bodyPr/>
          <a:lstStyle/>
          <a:p>
            <a:fld id="{A742806C-2382-4B4D-8F82-E2EF329BD941}" type="slidenum">
              <a:rPr kumimoji="1" lang="ja-JP" altLang="en-US" smtClean="0"/>
              <a:t>25</a:t>
            </a:fld>
            <a:endParaRPr kumimoji="1" lang="ja-JP" altLang="en-US"/>
          </a:p>
        </p:txBody>
      </p:sp>
    </p:spTree>
    <p:extLst>
      <p:ext uri="{BB962C8B-B14F-4D97-AF65-F5344CB8AC3E}">
        <p14:creationId xmlns:p14="http://schemas.microsoft.com/office/powerpoint/2010/main" val="3341643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四角形: 角を丸くする 18">
            <a:extLst>
              <a:ext uri="{FF2B5EF4-FFF2-40B4-BE49-F238E27FC236}">
                <a16:creationId xmlns:a16="http://schemas.microsoft.com/office/drawing/2014/main" id="{1B3F32FD-EFDE-4E0F-9EED-CC0E316C652C}"/>
              </a:ext>
            </a:extLst>
          </p:cNvPr>
          <p:cNvSpPr/>
          <p:nvPr/>
        </p:nvSpPr>
        <p:spPr>
          <a:xfrm>
            <a:off x="71336" y="3224982"/>
            <a:ext cx="5162145" cy="2290916"/>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2232503" y="3510900"/>
            <a:ext cx="3059453" cy="182801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このブロックの</a:t>
            </a:r>
            <a:r>
              <a:rPr lang="en-US" altLang="ja-JP" sz="2000" dirty="0">
                <a:highlight>
                  <a:srgbClr val="FFFF00"/>
                </a:highlight>
                <a:latin typeface="HGSｺﾞｼｯｸE" panose="020B0900000000000000" pitchFamily="50" charset="-128"/>
                <a:ea typeface="HGSｺﾞｼｯｸE" panose="020B0900000000000000" pitchFamily="50" charset="-128"/>
              </a:rPr>
              <a:t>A</a:t>
            </a:r>
            <a:r>
              <a:rPr lang="ja-JP" altLang="en-US" sz="2000" dirty="0">
                <a:latin typeface="HGSｺﾞｼｯｸE" panose="020B0900000000000000" pitchFamily="50" charset="-128"/>
                <a:ea typeface="HGSｺﾞｼｯｸE" panose="020B0900000000000000" pitchFamily="50" charset="-128"/>
              </a:rPr>
              <a:t>に</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highlight>
                  <a:srgbClr val="FFFF00"/>
                </a:highlight>
                <a:latin typeface="HGSｺﾞｼｯｸE" panose="020B0900000000000000" pitchFamily="50" charset="-128"/>
                <a:ea typeface="HGSｺﾞｼｯｸE" panose="020B0900000000000000" pitchFamily="50" charset="-128"/>
              </a:rPr>
              <a:t>「この時だけ」</a:t>
            </a:r>
            <a:r>
              <a:rPr lang="ja-JP" altLang="en-US" sz="2000" dirty="0">
                <a:latin typeface="HGSｺﾞｼｯｸE" panose="020B0900000000000000" pitchFamily="50" charset="-128"/>
                <a:ea typeface="HGSｺﾞｼｯｸE" panose="020B0900000000000000" pitchFamily="50" charset="-128"/>
              </a:rPr>
              <a:t>の条件を、</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00FFFF"/>
                </a:highlight>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にこの時だけ</a:t>
            </a:r>
            <a:r>
              <a:rPr lang="ja-JP" altLang="en-US" sz="2000" dirty="0">
                <a:highlight>
                  <a:srgbClr val="00FFFF"/>
                </a:highlight>
                <a:latin typeface="HGSｺﾞｼｯｸE" panose="020B0900000000000000" pitchFamily="50" charset="-128"/>
                <a:ea typeface="HGSｺﾞｼｯｸE" panose="020B0900000000000000" pitchFamily="50" charset="-128"/>
              </a:rPr>
              <a:t>「したいこと」</a:t>
            </a:r>
            <a:r>
              <a:rPr lang="ja-JP" altLang="en-US" sz="2000" dirty="0">
                <a:latin typeface="HGSｺﾞｼｯｸE" panose="020B0900000000000000" pitchFamily="50" charset="-128"/>
                <a:ea typeface="HGSｺﾞｼｯｸE" panose="020B0900000000000000" pitchFamily="50" charset="-128"/>
              </a:rPr>
              <a:t>を入れる</a:t>
            </a:r>
            <a:endParaRPr lang="en-US" altLang="ja-JP" sz="2000" dirty="0">
              <a:latin typeface="HGSｺﾞｼｯｸE" panose="020B0900000000000000" pitchFamily="50" charset="-128"/>
              <a:ea typeface="HGSｺﾞｼｯｸE" panose="020B0900000000000000" pitchFamily="50" charset="-128"/>
            </a:endParaRPr>
          </a:p>
        </p:txBody>
      </p:sp>
      <p:sp>
        <p:nvSpPr>
          <p:cNvPr id="9" name="タイトル 1">
            <a:extLst>
              <a:ext uri="{FF2B5EF4-FFF2-40B4-BE49-F238E27FC236}">
                <a16:creationId xmlns:a16="http://schemas.microsoft.com/office/drawing/2014/main" id="{DC23BDA0-B8BC-4938-A446-D70499C6EC58}"/>
              </a:ext>
            </a:extLst>
          </p:cNvPr>
          <p:cNvSpPr>
            <a:spLocks noGrp="1"/>
          </p:cNvSpPr>
          <p:nvPr>
            <p:ph type="title"/>
          </p:nvPr>
        </p:nvSpPr>
        <p:spPr>
          <a:xfrm>
            <a:off x="228902" y="95376"/>
            <a:ext cx="5117798"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　　　について説明するぞ！</a:t>
            </a:r>
            <a:endParaRPr kumimoji="1" lang="ja-JP" altLang="en-US" dirty="0"/>
          </a:p>
        </p:txBody>
      </p:sp>
      <p:sp>
        <p:nvSpPr>
          <p:cNvPr id="11" name="テキスト ボックス 10">
            <a:extLst>
              <a:ext uri="{FF2B5EF4-FFF2-40B4-BE49-F238E27FC236}">
                <a16:creationId xmlns:a16="http://schemas.microsoft.com/office/drawing/2014/main" id="{E48693E5-01B0-4BF3-A10A-0440CEA6C769}"/>
              </a:ext>
            </a:extLst>
          </p:cNvPr>
          <p:cNvSpPr txBox="1"/>
          <p:nvPr/>
        </p:nvSpPr>
        <p:spPr>
          <a:xfrm>
            <a:off x="0" y="34895"/>
            <a:ext cx="1578077"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分岐</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2" name="図 11">
            <a:extLst>
              <a:ext uri="{FF2B5EF4-FFF2-40B4-BE49-F238E27FC236}">
                <a16:creationId xmlns:a16="http://schemas.microsoft.com/office/drawing/2014/main" id="{27CD779C-FCAF-4C92-A309-DC0F5467A2DD}"/>
              </a:ext>
            </a:extLst>
          </p:cNvPr>
          <p:cNvPicPr>
            <a:picLocks noChangeAspect="1"/>
          </p:cNvPicPr>
          <p:nvPr/>
        </p:nvPicPr>
        <p:blipFill>
          <a:blip r:embed="rId2"/>
          <a:stretch>
            <a:fillRect/>
          </a:stretch>
        </p:blipFill>
        <p:spPr>
          <a:xfrm>
            <a:off x="121210" y="435005"/>
            <a:ext cx="1335656" cy="777109"/>
          </a:xfrm>
          <a:prstGeom prst="rect">
            <a:avLst/>
          </a:prstGeom>
        </p:spPr>
      </p:pic>
      <p:sp>
        <p:nvSpPr>
          <p:cNvPr id="13" name="テキスト ボックス 12">
            <a:extLst>
              <a:ext uri="{FF2B5EF4-FFF2-40B4-BE49-F238E27FC236}">
                <a16:creationId xmlns:a16="http://schemas.microsoft.com/office/drawing/2014/main" id="{27EBA734-F463-4706-9B81-55575A78C23A}"/>
              </a:ext>
            </a:extLst>
          </p:cNvPr>
          <p:cNvSpPr txBox="1"/>
          <p:nvPr/>
        </p:nvSpPr>
        <p:spPr>
          <a:xfrm>
            <a:off x="191622" y="2126155"/>
            <a:ext cx="4963456" cy="830997"/>
          </a:xfrm>
          <a:prstGeom prst="rect">
            <a:avLst/>
          </a:prstGeom>
          <a:noFill/>
        </p:spPr>
        <p:txBody>
          <a:bodyPr wrap="square" rtlCol="0">
            <a:spAutoFit/>
          </a:bodyPr>
          <a:lstStyle/>
          <a:p>
            <a:r>
              <a:rPr kumimoji="1" lang="ja-JP" altLang="en-US" sz="2400" dirty="0">
                <a:latin typeface="HGｺﾞｼｯｸE" panose="020B0909000000000000" pitchFamily="49" charset="-128"/>
                <a:ea typeface="HGｺﾞｼｯｸE" panose="020B0909000000000000" pitchFamily="49" charset="-128"/>
              </a:rPr>
              <a:t>こんな時</a:t>
            </a:r>
            <a:r>
              <a:rPr kumimoji="1" lang="ja-JP" altLang="en-US" sz="2400" dirty="0">
                <a:solidFill>
                  <a:srgbClr val="FF0000"/>
                </a:solidFill>
                <a:latin typeface="HGｺﾞｼｯｸE" panose="020B0909000000000000" pitchFamily="49" charset="-128"/>
                <a:ea typeface="HGｺﾞｼｯｸE" panose="020B0909000000000000" pitchFamily="49" charset="-128"/>
              </a:rPr>
              <a:t>だけ</a:t>
            </a:r>
            <a:r>
              <a:rPr kumimoji="1" lang="ja-JP" altLang="en-US" sz="2400" dirty="0">
                <a:latin typeface="HGｺﾞｼｯｸE" panose="020B0909000000000000" pitchFamily="49" charset="-128"/>
                <a:ea typeface="HGｺﾞｼｯｸE" panose="020B0909000000000000" pitchFamily="49" charset="-128"/>
              </a:rPr>
              <a:t>これをしたい！</a:t>
            </a:r>
            <a:endParaRPr kumimoji="1" lang="en-US" altLang="ja-JP" sz="2400" dirty="0">
              <a:latin typeface="HGｺﾞｼｯｸE" panose="020B0909000000000000" pitchFamily="49" charset="-128"/>
              <a:ea typeface="HGｺﾞｼｯｸE" panose="020B0909000000000000" pitchFamily="49" charset="-128"/>
            </a:endParaRPr>
          </a:p>
          <a:p>
            <a:r>
              <a:rPr kumimoji="1" lang="ja-JP" altLang="en-US" sz="2400" dirty="0">
                <a:latin typeface="HGｺﾞｼｯｸE" panose="020B0909000000000000" pitchFamily="49" charset="-128"/>
                <a:ea typeface="HGｺﾞｼｯｸE" panose="020B0909000000000000" pitchFamily="49" charset="-128"/>
              </a:rPr>
              <a:t>をかなえてくれる</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4" name="吹き出し: 円形 13">
            <a:extLst>
              <a:ext uri="{FF2B5EF4-FFF2-40B4-BE49-F238E27FC236}">
                <a16:creationId xmlns:a16="http://schemas.microsoft.com/office/drawing/2014/main" id="{A9857B89-D988-470A-A358-07F7B5566C7A}"/>
              </a:ext>
            </a:extLst>
          </p:cNvPr>
          <p:cNvSpPr/>
          <p:nvPr/>
        </p:nvSpPr>
        <p:spPr>
          <a:xfrm>
            <a:off x="457199" y="1460089"/>
            <a:ext cx="1830047" cy="582422"/>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a:extLst>
              <a:ext uri="{FF2B5EF4-FFF2-40B4-BE49-F238E27FC236}">
                <a16:creationId xmlns:a16="http://schemas.microsoft.com/office/drawing/2014/main" id="{CCA35BE7-04DD-43FD-82FA-A3B61CBB6C93}"/>
              </a:ext>
            </a:extLst>
          </p:cNvPr>
          <p:cNvSpPr txBox="1"/>
          <p:nvPr/>
        </p:nvSpPr>
        <p:spPr>
          <a:xfrm>
            <a:off x="457200" y="1551245"/>
            <a:ext cx="1830048"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簡単に言うと</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6" name="図 15">
            <a:extLst>
              <a:ext uri="{FF2B5EF4-FFF2-40B4-BE49-F238E27FC236}">
                <a16:creationId xmlns:a16="http://schemas.microsoft.com/office/drawing/2014/main" id="{11017FC6-6F06-4AD6-994D-2F44C91BA888}"/>
              </a:ext>
            </a:extLst>
          </p:cNvPr>
          <p:cNvPicPr>
            <a:picLocks noChangeAspect="1"/>
          </p:cNvPicPr>
          <p:nvPr/>
        </p:nvPicPr>
        <p:blipFill>
          <a:blip r:embed="rId2"/>
          <a:stretch>
            <a:fillRect/>
          </a:stretch>
        </p:blipFill>
        <p:spPr>
          <a:xfrm>
            <a:off x="278704" y="3968923"/>
            <a:ext cx="1335656" cy="777109"/>
          </a:xfrm>
          <a:prstGeom prst="rect">
            <a:avLst/>
          </a:prstGeom>
        </p:spPr>
      </p:pic>
      <p:sp>
        <p:nvSpPr>
          <p:cNvPr id="17" name="テキスト ボックス 16">
            <a:extLst>
              <a:ext uri="{FF2B5EF4-FFF2-40B4-BE49-F238E27FC236}">
                <a16:creationId xmlns:a16="http://schemas.microsoft.com/office/drawing/2014/main" id="{466A0585-1951-4B23-908E-0F0EA16648A9}"/>
              </a:ext>
            </a:extLst>
          </p:cNvPr>
          <p:cNvSpPr txBox="1"/>
          <p:nvPr/>
        </p:nvSpPr>
        <p:spPr>
          <a:xfrm>
            <a:off x="1614360" y="3969422"/>
            <a:ext cx="525406" cy="369332"/>
          </a:xfrm>
          <a:prstGeom prst="rect">
            <a:avLst/>
          </a:prstGeom>
          <a:solidFill>
            <a:srgbClr val="FFFF0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A</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18" name="テキスト ボックス 17">
            <a:extLst>
              <a:ext uri="{FF2B5EF4-FFF2-40B4-BE49-F238E27FC236}">
                <a16:creationId xmlns:a16="http://schemas.microsoft.com/office/drawing/2014/main" id="{EBC2D5C4-F3C0-4745-A69D-2B89D6BA23D5}"/>
              </a:ext>
            </a:extLst>
          </p:cNvPr>
          <p:cNvSpPr txBox="1"/>
          <p:nvPr/>
        </p:nvSpPr>
        <p:spPr>
          <a:xfrm>
            <a:off x="1614360" y="4338754"/>
            <a:ext cx="525406" cy="369332"/>
          </a:xfrm>
          <a:prstGeom prst="rect">
            <a:avLst/>
          </a:prstGeom>
          <a:solidFill>
            <a:srgbClr val="00B0F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B</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20" name="テキスト ボックス 19">
            <a:extLst>
              <a:ext uri="{FF2B5EF4-FFF2-40B4-BE49-F238E27FC236}">
                <a16:creationId xmlns:a16="http://schemas.microsoft.com/office/drawing/2014/main" id="{B99EAAD7-EE61-4508-B098-4E370B22BE3D}"/>
              </a:ext>
            </a:extLst>
          </p:cNvPr>
          <p:cNvSpPr txBox="1"/>
          <p:nvPr/>
        </p:nvSpPr>
        <p:spPr>
          <a:xfrm>
            <a:off x="228902" y="5833810"/>
            <a:ext cx="4402092"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もう１つ分岐のブロックがあるよ！</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2" name="図 1">
            <a:extLst>
              <a:ext uri="{FF2B5EF4-FFF2-40B4-BE49-F238E27FC236}">
                <a16:creationId xmlns:a16="http://schemas.microsoft.com/office/drawing/2014/main" id="{4C84906D-546E-42A9-AD20-ACC8A808A4C6}"/>
              </a:ext>
            </a:extLst>
          </p:cNvPr>
          <p:cNvPicPr>
            <a:picLocks noChangeAspect="1"/>
          </p:cNvPicPr>
          <p:nvPr/>
        </p:nvPicPr>
        <p:blipFill>
          <a:blip r:embed="rId3"/>
          <a:stretch>
            <a:fillRect/>
          </a:stretch>
        </p:blipFill>
        <p:spPr>
          <a:xfrm>
            <a:off x="191622" y="6362813"/>
            <a:ext cx="1425871" cy="979680"/>
          </a:xfrm>
          <a:prstGeom prst="rect">
            <a:avLst/>
          </a:prstGeom>
        </p:spPr>
      </p:pic>
      <p:sp>
        <p:nvSpPr>
          <p:cNvPr id="22" name="テキスト ボックス 21">
            <a:extLst>
              <a:ext uri="{FF2B5EF4-FFF2-40B4-BE49-F238E27FC236}">
                <a16:creationId xmlns:a16="http://schemas.microsoft.com/office/drawing/2014/main" id="{6F9ED607-D1B3-40FC-B4DE-4BEA382C67D7}"/>
              </a:ext>
            </a:extLst>
          </p:cNvPr>
          <p:cNvSpPr txBox="1"/>
          <p:nvPr/>
        </p:nvSpPr>
        <p:spPr>
          <a:xfrm>
            <a:off x="1614360" y="6363218"/>
            <a:ext cx="511907" cy="307777"/>
          </a:xfrm>
          <a:prstGeom prst="rect">
            <a:avLst/>
          </a:prstGeom>
          <a:solidFill>
            <a:srgbClr val="FFFF00"/>
          </a:solidFill>
          <a:ln>
            <a:solidFill>
              <a:schemeClr val="tx1"/>
            </a:solidFill>
          </a:ln>
        </p:spPr>
        <p:txBody>
          <a:bodyPr wrap="square" rtlCol="0">
            <a:spAutoFit/>
          </a:bodyPr>
          <a:lstStyle/>
          <a:p>
            <a:pPr algn="ctr"/>
            <a:r>
              <a:rPr kumimoji="1" lang="en-US" altLang="ja-JP" sz="1400" dirty="0">
                <a:latin typeface="HGP創英角ﾎﾟｯﾌﾟ体" panose="040B0A00000000000000" pitchFamily="50" charset="-128"/>
                <a:ea typeface="HGP創英角ﾎﾟｯﾌﾟ体" panose="040B0A00000000000000" pitchFamily="50" charset="-128"/>
              </a:rPr>
              <a:t>A</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23" name="テキスト ボックス 22">
            <a:extLst>
              <a:ext uri="{FF2B5EF4-FFF2-40B4-BE49-F238E27FC236}">
                <a16:creationId xmlns:a16="http://schemas.microsoft.com/office/drawing/2014/main" id="{C99AAACD-5265-4F9B-BB10-E051F785C04D}"/>
              </a:ext>
            </a:extLst>
          </p:cNvPr>
          <p:cNvSpPr txBox="1"/>
          <p:nvPr/>
        </p:nvSpPr>
        <p:spPr>
          <a:xfrm>
            <a:off x="1600861" y="6645196"/>
            <a:ext cx="525406" cy="307777"/>
          </a:xfrm>
          <a:prstGeom prst="rect">
            <a:avLst/>
          </a:prstGeom>
          <a:solidFill>
            <a:srgbClr val="00B0F0"/>
          </a:solidFill>
          <a:ln>
            <a:solidFill>
              <a:schemeClr val="tx1"/>
            </a:solidFill>
          </a:ln>
        </p:spPr>
        <p:txBody>
          <a:bodyPr wrap="square" rtlCol="0">
            <a:spAutoFit/>
          </a:bodyPr>
          <a:lstStyle/>
          <a:p>
            <a:pPr algn="ctr"/>
            <a:r>
              <a:rPr kumimoji="1" lang="en-US" altLang="ja-JP" sz="1400" dirty="0">
                <a:latin typeface="HGP創英角ﾎﾟｯﾌﾟ体" panose="040B0A00000000000000" pitchFamily="50" charset="-128"/>
                <a:ea typeface="HGP創英角ﾎﾟｯﾌﾟ体" panose="040B0A00000000000000" pitchFamily="50" charset="-128"/>
              </a:rPr>
              <a:t>B</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24" name="テキスト ボックス 23">
            <a:extLst>
              <a:ext uri="{FF2B5EF4-FFF2-40B4-BE49-F238E27FC236}">
                <a16:creationId xmlns:a16="http://schemas.microsoft.com/office/drawing/2014/main" id="{D1CA2D85-50CC-4D88-B8D8-1ACB33783422}"/>
              </a:ext>
            </a:extLst>
          </p:cNvPr>
          <p:cNvSpPr txBox="1"/>
          <p:nvPr/>
        </p:nvSpPr>
        <p:spPr>
          <a:xfrm>
            <a:off x="1600861" y="6952973"/>
            <a:ext cx="525406" cy="307777"/>
          </a:xfrm>
          <a:prstGeom prst="rect">
            <a:avLst/>
          </a:prstGeom>
          <a:solidFill>
            <a:srgbClr val="92D050"/>
          </a:solidFill>
          <a:ln>
            <a:solidFill>
              <a:schemeClr val="tx1"/>
            </a:solidFill>
          </a:ln>
        </p:spPr>
        <p:txBody>
          <a:bodyPr wrap="square" rtlCol="0">
            <a:spAutoFit/>
          </a:bodyPr>
          <a:lstStyle/>
          <a:p>
            <a:pPr algn="ctr"/>
            <a:r>
              <a:rPr kumimoji="1" lang="en-US" altLang="ja-JP" sz="1400" dirty="0">
                <a:latin typeface="HGP創英角ﾎﾟｯﾌﾟ体" panose="040B0A00000000000000" pitchFamily="50" charset="-128"/>
                <a:ea typeface="HGP創英角ﾎﾟｯﾌﾟ体" panose="040B0A00000000000000" pitchFamily="50" charset="-128"/>
              </a:rPr>
              <a:t>C</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
        <p:nvSpPr>
          <p:cNvPr id="25" name="テキスト ボックス 24">
            <a:extLst>
              <a:ext uri="{FF2B5EF4-FFF2-40B4-BE49-F238E27FC236}">
                <a16:creationId xmlns:a16="http://schemas.microsoft.com/office/drawing/2014/main" id="{9CA42848-B667-4E1C-ADA4-48757768D534}"/>
              </a:ext>
            </a:extLst>
          </p:cNvPr>
          <p:cNvSpPr txBox="1"/>
          <p:nvPr/>
        </p:nvSpPr>
        <p:spPr>
          <a:xfrm>
            <a:off x="2521975" y="6284002"/>
            <a:ext cx="2824726" cy="1015663"/>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このブロックでは</a:t>
            </a:r>
            <a:br>
              <a:rPr kumimoji="1" lang="en-US" altLang="ja-JP" sz="2000" dirty="0">
                <a:latin typeface="HGｺﾞｼｯｸE" panose="020B0909000000000000" pitchFamily="49" charset="-128"/>
                <a:ea typeface="HGｺﾞｼｯｸE" panose="020B0909000000000000" pitchFamily="49" charset="-128"/>
              </a:rPr>
            </a:br>
            <a:r>
              <a:rPr kumimoji="1" lang="en-US" altLang="ja-JP" sz="2000" dirty="0">
                <a:highlight>
                  <a:srgbClr val="FFFF00"/>
                </a:highlight>
                <a:latin typeface="HGｺﾞｼｯｸE" panose="020B0909000000000000" pitchFamily="49" charset="-128"/>
                <a:ea typeface="HGｺﾞｼｯｸE" panose="020B0909000000000000" pitchFamily="49" charset="-128"/>
              </a:rPr>
              <a:t>A</a:t>
            </a:r>
            <a:r>
              <a:rPr kumimoji="1" lang="ja-JP" altLang="en-US" sz="2000" dirty="0">
                <a:latin typeface="HGｺﾞｼｯｸE" panose="020B0909000000000000" pitchFamily="49" charset="-128"/>
                <a:ea typeface="HGｺﾞｼｯｸE" panose="020B0909000000000000" pitchFamily="49" charset="-128"/>
              </a:rPr>
              <a:t>の時に</a:t>
            </a:r>
            <a:r>
              <a:rPr kumimoji="1" lang="en-US" altLang="ja-JP" sz="2000" dirty="0">
                <a:highlight>
                  <a:srgbClr val="00FFFF"/>
                </a:highlight>
                <a:latin typeface="HGｺﾞｼｯｸE" panose="020B0909000000000000" pitchFamily="49" charset="-128"/>
                <a:ea typeface="HGｺﾞｼｯｸE" panose="020B0909000000000000" pitchFamily="49" charset="-128"/>
              </a:rPr>
              <a:t>B</a:t>
            </a:r>
            <a:r>
              <a:rPr kumimoji="1" lang="ja-JP" altLang="en-US" sz="2000" dirty="0">
                <a:latin typeface="HGｺﾞｼｯｸE" panose="020B0909000000000000" pitchFamily="49" charset="-128"/>
                <a:ea typeface="HGｺﾞｼｯｸE" panose="020B0909000000000000" pitchFamily="49" charset="-128"/>
              </a:rPr>
              <a:t>、</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違うなら</a:t>
            </a:r>
            <a:r>
              <a:rPr kumimoji="1" lang="en-US" altLang="ja-JP" sz="2000" dirty="0">
                <a:highlight>
                  <a:srgbClr val="00FF00"/>
                </a:highlight>
                <a:latin typeface="HGｺﾞｼｯｸE" panose="020B0909000000000000" pitchFamily="49" charset="-128"/>
                <a:ea typeface="HGｺﾞｼｯｸE" panose="020B0909000000000000" pitchFamily="49" charset="-128"/>
              </a:rPr>
              <a:t>C</a:t>
            </a:r>
            <a:r>
              <a:rPr kumimoji="1" lang="ja-JP" altLang="en-US" sz="2000" dirty="0">
                <a:latin typeface="HGｺﾞｼｯｸE" panose="020B0909000000000000" pitchFamily="49" charset="-128"/>
                <a:ea typeface="HGｺﾞｼｯｸE" panose="020B0909000000000000" pitchFamily="49" charset="-128"/>
              </a:rPr>
              <a:t>を実行する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 name="スライド番号プレースホルダー 2">
            <a:extLst>
              <a:ext uri="{FF2B5EF4-FFF2-40B4-BE49-F238E27FC236}">
                <a16:creationId xmlns:a16="http://schemas.microsoft.com/office/drawing/2014/main" id="{C5B418BE-91B0-44CD-83AF-90A7A3C3BDB8}"/>
              </a:ext>
            </a:extLst>
          </p:cNvPr>
          <p:cNvSpPr>
            <a:spLocks noGrp="1"/>
          </p:cNvSpPr>
          <p:nvPr>
            <p:ph type="sldNum" sz="quarter" idx="12"/>
          </p:nvPr>
        </p:nvSpPr>
        <p:spPr>
          <a:xfrm>
            <a:off x="0" y="2733"/>
            <a:ext cx="1203008" cy="402483"/>
          </a:xfrm>
        </p:spPr>
        <p:txBody>
          <a:bodyPr/>
          <a:lstStyle/>
          <a:p>
            <a:pPr algn="l"/>
            <a:fld id="{A742806C-2382-4B4D-8F82-E2EF329BD941}" type="slidenum">
              <a:rPr kumimoji="1" lang="ja-JP" altLang="en-US" smtClean="0"/>
              <a:pPr algn="l"/>
              <a:t>26</a:t>
            </a:fld>
            <a:endParaRPr kumimoji="1" lang="ja-JP" altLang="en-US" dirty="0"/>
          </a:p>
        </p:txBody>
      </p:sp>
    </p:spTree>
    <p:extLst>
      <p:ext uri="{BB962C8B-B14F-4D97-AF65-F5344CB8AC3E}">
        <p14:creationId xmlns:p14="http://schemas.microsoft.com/office/powerpoint/2010/main" val="218922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51C55AE6-2971-4108-A12E-862EBC539E3A}"/>
              </a:ext>
            </a:extLst>
          </p:cNvPr>
          <p:cNvPicPr>
            <a:picLocks noChangeAspect="1"/>
          </p:cNvPicPr>
          <p:nvPr/>
        </p:nvPicPr>
        <p:blipFill>
          <a:blip r:embed="rId2"/>
          <a:stretch>
            <a:fillRect/>
          </a:stretch>
        </p:blipFill>
        <p:spPr>
          <a:xfrm>
            <a:off x="323022" y="4538426"/>
            <a:ext cx="1138140" cy="1082891"/>
          </a:xfrm>
          <a:prstGeom prst="rect">
            <a:avLst/>
          </a:prstGeom>
        </p:spPr>
      </p:pic>
      <p:pic>
        <p:nvPicPr>
          <p:cNvPr id="25" name="図 24">
            <a:extLst>
              <a:ext uri="{FF2B5EF4-FFF2-40B4-BE49-F238E27FC236}">
                <a16:creationId xmlns:a16="http://schemas.microsoft.com/office/drawing/2014/main" id="{34559A1F-F6D9-4477-9436-F0CCBA5876D5}"/>
              </a:ext>
            </a:extLst>
          </p:cNvPr>
          <p:cNvPicPr>
            <a:picLocks noChangeAspect="1"/>
          </p:cNvPicPr>
          <p:nvPr/>
        </p:nvPicPr>
        <p:blipFill>
          <a:blip r:embed="rId3"/>
          <a:stretch>
            <a:fillRect/>
          </a:stretch>
        </p:blipFill>
        <p:spPr>
          <a:xfrm>
            <a:off x="75140" y="2536939"/>
            <a:ext cx="2265771" cy="1317998"/>
          </a:xfrm>
          <a:prstGeom prst="rect">
            <a:avLst/>
          </a:prstGeom>
        </p:spPr>
      </p:pic>
      <p:pic>
        <p:nvPicPr>
          <p:cNvPr id="2" name="図 1">
            <a:extLst>
              <a:ext uri="{FF2B5EF4-FFF2-40B4-BE49-F238E27FC236}">
                <a16:creationId xmlns:a16="http://schemas.microsoft.com/office/drawing/2014/main" id="{343E7EF2-B161-48B3-9D13-9511FC195B63}"/>
              </a:ext>
            </a:extLst>
          </p:cNvPr>
          <p:cNvPicPr>
            <a:picLocks noChangeAspect="1"/>
          </p:cNvPicPr>
          <p:nvPr/>
        </p:nvPicPr>
        <p:blipFill>
          <a:blip r:embed="rId4"/>
          <a:stretch>
            <a:fillRect/>
          </a:stretch>
        </p:blipFill>
        <p:spPr>
          <a:xfrm>
            <a:off x="58992" y="905511"/>
            <a:ext cx="2825132" cy="983493"/>
          </a:xfrm>
          <a:prstGeom prst="rect">
            <a:avLst/>
          </a:prstGeom>
        </p:spPr>
      </p:pic>
      <p:sp>
        <p:nvSpPr>
          <p:cNvPr id="6" name="コンテンツ プレースホルダー 2">
            <a:extLst>
              <a:ext uri="{FF2B5EF4-FFF2-40B4-BE49-F238E27FC236}">
                <a16:creationId xmlns:a16="http://schemas.microsoft.com/office/drawing/2014/main" id="{782784AC-22C0-4570-8AF0-311B54FEF132}"/>
              </a:ext>
            </a:extLst>
          </p:cNvPr>
          <p:cNvSpPr txBox="1">
            <a:spLocks/>
          </p:cNvSpPr>
          <p:nvPr/>
        </p:nvSpPr>
        <p:spPr>
          <a:xfrm>
            <a:off x="0" y="221369"/>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センサを使う準備をしよう！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52F0F6D-04AE-4697-8449-4C46B98A0CB6}"/>
              </a:ext>
            </a:extLst>
          </p:cNvPr>
          <p:cNvSpPr txBox="1">
            <a:spLocks/>
          </p:cNvSpPr>
          <p:nvPr/>
        </p:nvSpPr>
        <p:spPr>
          <a:xfrm>
            <a:off x="2867233" y="861963"/>
            <a:ext cx="2825132" cy="13209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まずはさっきの</a:t>
            </a:r>
            <a:r>
              <a:rPr lang="en-US" altLang="ja-JP" sz="1800" dirty="0">
                <a:latin typeface="HGSｺﾞｼｯｸE" panose="020B0900000000000000" pitchFamily="50" charset="-128"/>
                <a:ea typeface="HGSｺﾞｼｯｸE" panose="020B0900000000000000" pitchFamily="50" charset="-128"/>
              </a:rPr>
              <a:t>ANGLE</a:t>
            </a: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を消す</a:t>
            </a:r>
            <a:endParaRPr lang="en-US" altLang="ja-JP" sz="18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（エラーの原因になる）</a:t>
            </a:r>
            <a:endParaRPr lang="en-US" altLang="ja-JP" sz="1800" dirty="0">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55742682-46D0-4351-AFBC-4F96729B131E}"/>
              </a:ext>
            </a:extLst>
          </p:cNvPr>
          <p:cNvSpPr/>
          <p:nvPr/>
        </p:nvSpPr>
        <p:spPr>
          <a:xfrm>
            <a:off x="45768" y="1340622"/>
            <a:ext cx="539298"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646B21C-3E36-4D4B-B2F7-7C655DBA75DF}"/>
              </a:ext>
            </a:extLst>
          </p:cNvPr>
          <p:cNvSpPr/>
          <p:nvPr/>
        </p:nvSpPr>
        <p:spPr>
          <a:xfrm rot="5400000">
            <a:off x="678290" y="198191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1">
            <a:extLst>
              <a:ext uri="{FF2B5EF4-FFF2-40B4-BE49-F238E27FC236}">
                <a16:creationId xmlns:a16="http://schemas.microsoft.com/office/drawing/2014/main" id="{F70358EC-6048-45F9-8B09-9117B95196FB}"/>
              </a:ext>
            </a:extLst>
          </p:cNvPr>
          <p:cNvSpPr/>
          <p:nvPr/>
        </p:nvSpPr>
        <p:spPr>
          <a:xfrm>
            <a:off x="1034538" y="2980758"/>
            <a:ext cx="753264" cy="76654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EB15D566-62FC-4E02-AE01-BA40A988722C}"/>
              </a:ext>
            </a:extLst>
          </p:cNvPr>
          <p:cNvSpPr txBox="1">
            <a:spLocks/>
          </p:cNvSpPr>
          <p:nvPr/>
        </p:nvSpPr>
        <p:spPr>
          <a:xfrm>
            <a:off x="2440674" y="2484393"/>
            <a:ext cx="2945401" cy="160913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段目の左から</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番目にある「</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」をクリックして右下の「</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」を押そう！</a:t>
            </a:r>
            <a:endParaRPr lang="en-US" altLang="ja-JP" sz="2000" dirty="0">
              <a:latin typeface="HGSｺﾞｼｯｸE" panose="020B0900000000000000" pitchFamily="50" charset="-128"/>
              <a:ea typeface="HGSｺﾞｼｯｸE" panose="020B0900000000000000" pitchFamily="50" charset="-128"/>
            </a:endParaRPr>
          </a:p>
        </p:txBody>
      </p:sp>
      <p:sp>
        <p:nvSpPr>
          <p:cNvPr id="15" name="矢印: 右 14">
            <a:extLst>
              <a:ext uri="{FF2B5EF4-FFF2-40B4-BE49-F238E27FC236}">
                <a16:creationId xmlns:a16="http://schemas.microsoft.com/office/drawing/2014/main" id="{22F2E818-B06D-41A5-A8EA-AF28D3A7F4F0}"/>
              </a:ext>
            </a:extLst>
          </p:cNvPr>
          <p:cNvSpPr/>
          <p:nvPr/>
        </p:nvSpPr>
        <p:spPr>
          <a:xfrm rot="5400000">
            <a:off x="684557" y="397774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DB4DF702-848C-4759-AD29-1EE0E41E4676}"/>
              </a:ext>
            </a:extLst>
          </p:cNvPr>
          <p:cNvSpPr/>
          <p:nvPr/>
        </p:nvSpPr>
        <p:spPr>
          <a:xfrm>
            <a:off x="318242" y="5049624"/>
            <a:ext cx="565266" cy="527018"/>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9C653CD3-00BE-4C9C-8D06-6ECC3542F89A}"/>
              </a:ext>
            </a:extLst>
          </p:cNvPr>
          <p:cNvSpPr txBox="1">
            <a:spLocks/>
          </p:cNvSpPr>
          <p:nvPr/>
        </p:nvSpPr>
        <p:spPr>
          <a:xfrm>
            <a:off x="2182689" y="4772276"/>
            <a:ext cx="3103622"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こんな風に「</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」が追加されていたら成功！</a:t>
            </a:r>
            <a:endParaRPr lang="en-US" altLang="ja-JP" sz="2000" dirty="0">
              <a:latin typeface="HGSｺﾞｼｯｸE" panose="020B0900000000000000" pitchFamily="50" charset="-128"/>
              <a:ea typeface="HGSｺﾞｼｯｸE" panose="020B0900000000000000" pitchFamily="50" charset="-128"/>
            </a:endParaRPr>
          </a:p>
        </p:txBody>
      </p:sp>
      <p:cxnSp>
        <p:nvCxnSpPr>
          <p:cNvPr id="19" name="直線矢印コネクタ 18">
            <a:extLst>
              <a:ext uri="{FF2B5EF4-FFF2-40B4-BE49-F238E27FC236}">
                <a16:creationId xmlns:a16="http://schemas.microsoft.com/office/drawing/2014/main" id="{00C6DD2E-712F-43DB-B84C-CD950AFF71BF}"/>
              </a:ext>
            </a:extLst>
          </p:cNvPr>
          <p:cNvCxnSpPr>
            <a:cxnSpLocks/>
          </p:cNvCxnSpPr>
          <p:nvPr/>
        </p:nvCxnSpPr>
        <p:spPr>
          <a:xfrm flipV="1">
            <a:off x="598290" y="1162134"/>
            <a:ext cx="1101296" cy="33974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724741E9-8BD6-42C6-96A3-29F0AC6AEABB}"/>
              </a:ext>
            </a:extLst>
          </p:cNvPr>
          <p:cNvSpPr/>
          <p:nvPr/>
        </p:nvSpPr>
        <p:spPr>
          <a:xfrm>
            <a:off x="1761096" y="815534"/>
            <a:ext cx="1180496"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コンテンツ プレースホルダー 2">
            <a:extLst>
              <a:ext uri="{FF2B5EF4-FFF2-40B4-BE49-F238E27FC236}">
                <a16:creationId xmlns:a16="http://schemas.microsoft.com/office/drawing/2014/main" id="{39D75C00-3FDB-4C0B-8A19-682B13FBFCEE}"/>
              </a:ext>
            </a:extLst>
          </p:cNvPr>
          <p:cNvSpPr txBox="1">
            <a:spLocks/>
          </p:cNvSpPr>
          <p:nvPr/>
        </p:nvSpPr>
        <p:spPr>
          <a:xfrm>
            <a:off x="285637" y="5884323"/>
            <a:ext cx="4775423" cy="49638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センサは</a:t>
            </a:r>
            <a:r>
              <a:rPr lang="en-US" altLang="ja-JP" sz="2000" dirty="0">
                <a:latin typeface="HGSｺﾞｼｯｸE" panose="020B0900000000000000" pitchFamily="50" charset="-128"/>
                <a:ea typeface="HGSｺﾞｼｯｸE" panose="020B0900000000000000" pitchFamily="50" charset="-128"/>
              </a:rPr>
              <a:t>ANGLE</a:t>
            </a:r>
            <a:r>
              <a:rPr lang="ja-JP" altLang="en-US" sz="2000" dirty="0">
                <a:latin typeface="HGSｺﾞｼｯｸE" panose="020B0900000000000000" pitchFamily="50" charset="-128"/>
                <a:ea typeface="HGSｺﾞｼｯｸE" panose="020B0900000000000000" pitchFamily="50" charset="-128"/>
              </a:rPr>
              <a:t>と同じ</a:t>
            </a:r>
            <a:r>
              <a:rPr lang="en-US" altLang="ja-JP" sz="2000" dirty="0">
                <a:solidFill>
                  <a:srgbClr val="FF0000"/>
                </a:solidFill>
                <a:latin typeface="HGSｺﾞｼｯｸE" panose="020B0900000000000000" pitchFamily="50" charset="-128"/>
                <a:ea typeface="HGSｺﾞｼｯｸE" panose="020B0900000000000000" pitchFamily="50" charset="-128"/>
              </a:rPr>
              <a:t>PORT</a:t>
            </a:r>
            <a:r>
              <a:rPr lang="ja-JP" altLang="en-US" sz="2000" dirty="0">
                <a:solidFill>
                  <a:srgbClr val="FF0000"/>
                </a:solidFill>
                <a:latin typeface="HGSｺﾞｼｯｸE" panose="020B0900000000000000" pitchFamily="50" charset="-128"/>
                <a:ea typeface="HGSｺﾞｼｯｸE" panose="020B0900000000000000" pitchFamily="50" charset="-128"/>
              </a:rPr>
              <a:t> </a:t>
            </a:r>
            <a:r>
              <a:rPr lang="en-US" altLang="ja-JP" sz="2000" dirty="0">
                <a:solidFill>
                  <a:srgbClr val="FF0000"/>
                </a:solidFill>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にさそう</a:t>
            </a:r>
            <a:endParaRPr lang="en-US" altLang="ja-JP" sz="2000" dirty="0">
              <a:latin typeface="HGSｺﾞｼｯｸE" panose="020B0900000000000000" pitchFamily="50" charset="-128"/>
              <a:ea typeface="HGSｺﾞｼｯｸE" panose="020B0900000000000000" pitchFamily="50" charset="-128"/>
            </a:endParaRPr>
          </a:p>
        </p:txBody>
      </p:sp>
      <p:sp>
        <p:nvSpPr>
          <p:cNvPr id="28" name="コンテンツ プレースホルダー 2">
            <a:extLst>
              <a:ext uri="{FF2B5EF4-FFF2-40B4-BE49-F238E27FC236}">
                <a16:creationId xmlns:a16="http://schemas.microsoft.com/office/drawing/2014/main" id="{09D186B4-60FF-46C2-ABE4-001F8FB94AD5}"/>
              </a:ext>
            </a:extLst>
          </p:cNvPr>
          <p:cNvSpPr txBox="1">
            <a:spLocks/>
          </p:cNvSpPr>
          <p:nvPr/>
        </p:nvSpPr>
        <p:spPr>
          <a:xfrm>
            <a:off x="1074340" y="2021365"/>
            <a:ext cx="2289854" cy="40793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あとはさっきと同じ！</a:t>
            </a:r>
            <a:endParaRPr lang="en-US" altLang="ja-JP" sz="1600" dirty="0">
              <a:latin typeface="HGSｺﾞｼｯｸE" panose="020B0900000000000000" pitchFamily="50" charset="-128"/>
              <a:ea typeface="HGSｺﾞｼｯｸE" panose="020B0900000000000000" pitchFamily="50" charset="-128"/>
            </a:endParaRPr>
          </a:p>
        </p:txBody>
      </p:sp>
      <p:pic>
        <p:nvPicPr>
          <p:cNvPr id="4" name="図 3" descr="ホワイト, 座る, 小さい, テーブル が含まれている画像&#10;&#10;自動的に生成された説明">
            <a:extLst>
              <a:ext uri="{FF2B5EF4-FFF2-40B4-BE49-F238E27FC236}">
                <a16:creationId xmlns:a16="http://schemas.microsoft.com/office/drawing/2014/main" id="{72154404-515E-45C2-AD7B-2E18B191F51E}"/>
              </a:ext>
            </a:extLst>
          </p:cNvPr>
          <p:cNvPicPr>
            <a:picLocks noChangeAspect="1"/>
          </p:cNvPicPr>
          <p:nvPr/>
        </p:nvPicPr>
        <p:blipFill rotWithShape="1">
          <a:blip r:embed="rId5">
            <a:extLst>
              <a:ext uri="{28A0092B-C50C-407E-A947-70E740481C1C}">
                <a14:useLocalDpi xmlns:a14="http://schemas.microsoft.com/office/drawing/2010/main" val="0"/>
              </a:ext>
            </a:extLst>
          </a:blip>
          <a:srcRect l="14869" r="22657"/>
          <a:stretch/>
        </p:blipFill>
        <p:spPr>
          <a:xfrm rot="16200000">
            <a:off x="2131902" y="5766589"/>
            <a:ext cx="1082891" cy="2311127"/>
          </a:xfrm>
          <a:prstGeom prst="rect">
            <a:avLst/>
          </a:prstGeom>
        </p:spPr>
      </p:pic>
      <p:sp>
        <p:nvSpPr>
          <p:cNvPr id="3" name="スライド番号プレースホルダー 2">
            <a:extLst>
              <a:ext uri="{FF2B5EF4-FFF2-40B4-BE49-F238E27FC236}">
                <a16:creationId xmlns:a16="http://schemas.microsoft.com/office/drawing/2014/main" id="{B043BC67-B690-4341-A61E-F5A3AB7D818A}"/>
              </a:ext>
            </a:extLst>
          </p:cNvPr>
          <p:cNvSpPr>
            <a:spLocks noGrp="1"/>
          </p:cNvSpPr>
          <p:nvPr>
            <p:ph type="sldNum" sz="quarter" idx="12"/>
          </p:nvPr>
        </p:nvSpPr>
        <p:spPr/>
        <p:txBody>
          <a:bodyPr/>
          <a:lstStyle/>
          <a:p>
            <a:fld id="{A742806C-2382-4B4D-8F82-E2EF329BD941}" type="slidenum">
              <a:rPr kumimoji="1" lang="ja-JP" altLang="en-US" smtClean="0"/>
              <a:t>27</a:t>
            </a:fld>
            <a:endParaRPr kumimoji="1" lang="ja-JP" altLang="en-US"/>
          </a:p>
        </p:txBody>
      </p:sp>
    </p:spTree>
    <p:extLst>
      <p:ext uri="{BB962C8B-B14F-4D97-AF65-F5344CB8AC3E}">
        <p14:creationId xmlns:p14="http://schemas.microsoft.com/office/powerpoint/2010/main" val="141000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204741"/>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a:t>
            </a:r>
            <a:r>
              <a:rPr lang="en-US" altLang="ja-JP" sz="2400" dirty="0">
                <a:latin typeface="HGS創英角ﾎﾟｯﾌﾟ体" panose="040B0A00000000000000" pitchFamily="50" charset="-128"/>
                <a:ea typeface="HGS創英角ﾎﾟｯﾌﾟ体" panose="040B0A00000000000000" pitchFamily="50" charset="-128"/>
              </a:rPr>
              <a:t>PIR</a:t>
            </a:r>
            <a:r>
              <a:rPr lang="ja-JP" altLang="en-US" sz="2400" dirty="0">
                <a:latin typeface="HGS創英角ﾎﾟｯﾌﾟ体" panose="040B0A00000000000000" pitchFamily="50" charset="-128"/>
                <a:ea typeface="HGS創英角ﾎﾟｯﾌﾟ体" panose="040B0A00000000000000" pitchFamily="50" charset="-128"/>
              </a:rPr>
              <a:t>の値を見てみよう！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33145" y="4331574"/>
            <a:ext cx="5213556" cy="322810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書き込みに成功したらセンサの上で手を振ってみましょう。「１」が表示されたら成功です。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50000"/>
              </a:lnSpc>
              <a:buNone/>
            </a:pPr>
            <a:r>
              <a:rPr lang="ja-JP" altLang="en-US" sz="2000" dirty="0">
                <a:latin typeface="HGSｺﾞｼｯｸE" panose="020B0900000000000000" pitchFamily="50" charset="-128"/>
                <a:ea typeface="HGSｺﾞｼｯｸE" panose="020B0900000000000000" pitchFamily="50" charset="-128"/>
              </a:rPr>
              <a:t>このセンサの範囲は見た目より広いです。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3200" dirty="0">
                <a:latin typeface="HGSｺﾞｼｯｸE" panose="020B0900000000000000" pitchFamily="50" charset="-128"/>
                <a:ea typeface="HGSｺﾞｼｯｸE" panose="020B0900000000000000" pitchFamily="50" charset="-128"/>
              </a:rPr>
              <a:t>どこら辺から反応するのか調べてみよう！</a:t>
            </a:r>
            <a:endParaRPr lang="en-US" altLang="ja-JP" sz="32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sp>
        <p:nvSpPr>
          <p:cNvPr id="4" name="コンテンツ プレースホルダー 2">
            <a:extLst>
              <a:ext uri="{FF2B5EF4-FFF2-40B4-BE49-F238E27FC236}">
                <a16:creationId xmlns:a16="http://schemas.microsoft.com/office/drawing/2014/main" id="{B6CF7666-03E3-4B08-9159-5610380D7DC6}"/>
              </a:ext>
            </a:extLst>
          </p:cNvPr>
          <p:cNvSpPr txBox="1">
            <a:spLocks/>
          </p:cNvSpPr>
          <p:nvPr/>
        </p:nvSpPr>
        <p:spPr>
          <a:xfrm>
            <a:off x="133144" y="1052948"/>
            <a:ext cx="4291781" cy="115575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まずは</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の値を確認します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下のプログラムを作って書き込んでみましょう</a:t>
            </a:r>
            <a:endParaRPr lang="en-US" altLang="ja-JP" sz="2000" dirty="0">
              <a:latin typeface="HGSｺﾞｼｯｸE" panose="020B0900000000000000" pitchFamily="50" charset="-128"/>
              <a:ea typeface="HGSｺﾞｼｯｸE" panose="020B0900000000000000" pitchFamily="50" charset="-128"/>
            </a:endParaRPr>
          </a:p>
        </p:txBody>
      </p:sp>
      <p:pic>
        <p:nvPicPr>
          <p:cNvPr id="5" name="図 4">
            <a:extLst>
              <a:ext uri="{FF2B5EF4-FFF2-40B4-BE49-F238E27FC236}">
                <a16:creationId xmlns:a16="http://schemas.microsoft.com/office/drawing/2014/main" id="{E672229A-CC40-485D-8A42-F5AAD5520BBD}"/>
              </a:ext>
            </a:extLst>
          </p:cNvPr>
          <p:cNvPicPr>
            <a:picLocks noChangeAspect="1"/>
          </p:cNvPicPr>
          <p:nvPr/>
        </p:nvPicPr>
        <p:blipFill rotWithShape="1">
          <a:blip r:embed="rId2"/>
          <a:srcRect b="12701"/>
          <a:stretch/>
        </p:blipFill>
        <p:spPr>
          <a:xfrm>
            <a:off x="777874" y="2427236"/>
            <a:ext cx="3790950" cy="1122555"/>
          </a:xfrm>
          <a:prstGeom prst="rect">
            <a:avLst/>
          </a:prstGeom>
        </p:spPr>
      </p:pic>
      <p:sp>
        <p:nvSpPr>
          <p:cNvPr id="2" name="スライド番号プレースホルダー 1">
            <a:extLst>
              <a:ext uri="{FF2B5EF4-FFF2-40B4-BE49-F238E27FC236}">
                <a16:creationId xmlns:a16="http://schemas.microsoft.com/office/drawing/2014/main" id="{5A7DD546-94FC-4F1C-AB2A-21ED0885B6A2}"/>
              </a:ext>
            </a:extLst>
          </p:cNvPr>
          <p:cNvSpPr>
            <a:spLocks noGrp="1"/>
          </p:cNvSpPr>
          <p:nvPr>
            <p:ph type="sldNum" sz="quarter" idx="12"/>
          </p:nvPr>
        </p:nvSpPr>
        <p:spPr>
          <a:xfrm>
            <a:off x="0" y="3499"/>
            <a:ext cx="1203008" cy="402483"/>
          </a:xfrm>
        </p:spPr>
        <p:txBody>
          <a:bodyPr/>
          <a:lstStyle/>
          <a:p>
            <a:pPr algn="l"/>
            <a:fld id="{A742806C-2382-4B4D-8F82-E2EF329BD941}" type="slidenum">
              <a:rPr kumimoji="1" lang="ja-JP" altLang="en-US" smtClean="0"/>
              <a:pPr algn="l"/>
              <a:t>28</a:t>
            </a:fld>
            <a:endParaRPr kumimoji="1" lang="ja-JP" altLang="en-US" dirty="0"/>
          </a:p>
        </p:txBody>
      </p:sp>
    </p:spTree>
    <p:extLst>
      <p:ext uri="{BB962C8B-B14F-4D97-AF65-F5344CB8AC3E}">
        <p14:creationId xmlns:p14="http://schemas.microsoft.com/office/powerpoint/2010/main" val="4257851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A7BA3BFC-851F-44F8-BD56-CCFC95CDA619}"/>
              </a:ext>
            </a:extLst>
          </p:cNvPr>
          <p:cNvSpPr/>
          <p:nvPr/>
        </p:nvSpPr>
        <p:spPr>
          <a:xfrm>
            <a:off x="92277" y="4837873"/>
            <a:ext cx="5162145" cy="2271347"/>
          </a:xfrm>
          <a:prstGeom prst="roundRect">
            <a:avLst/>
          </a:prstGeom>
          <a:solidFill>
            <a:srgbClr val="92D05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60000"/>
                  <a:lumOff val="40000"/>
                </a:schemeClr>
              </a:solidFill>
            </a:endParaRPr>
          </a:p>
        </p:txBody>
      </p:sp>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1798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3				</a:t>
            </a:r>
            <a:r>
              <a:rPr lang="ja-JP" altLang="en-US" sz="2400" dirty="0">
                <a:latin typeface="HGS創英角ﾎﾟｯﾌﾟ体" panose="040B0A00000000000000" pitchFamily="50" charset="-128"/>
                <a:ea typeface="HGS創英角ﾎﾟｯﾌﾟ体" panose="040B0A00000000000000" pitchFamily="50" charset="-128"/>
              </a:rPr>
              <a:t>を使おう！　</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339620" y="1548404"/>
            <a:ext cx="4914799"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プログラムは下のようになるよ</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A</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highlight>
                  <a:srgbClr val="00FFFF"/>
                </a:highlight>
                <a:latin typeface="HGSｺﾞｼｯｸE" panose="020B0900000000000000" pitchFamily="50" charset="-128"/>
                <a:ea typeface="HGSｺﾞｼｯｸE" panose="020B0900000000000000" pitchFamily="50" charset="-128"/>
              </a:rPr>
              <a:t>B</a:t>
            </a:r>
            <a:r>
              <a:rPr lang="ja-JP" altLang="en-US" sz="2000" dirty="0">
                <a:latin typeface="HGSｺﾞｼｯｸE" panose="020B0900000000000000" pitchFamily="50" charset="-128"/>
                <a:ea typeface="HGSｺﾞｼｯｸE" panose="020B0900000000000000" pitchFamily="50" charset="-128"/>
              </a:rPr>
              <a:t>に入るものを考えてみよう！</a:t>
            </a:r>
            <a:endParaRPr lang="en-US" altLang="ja-JP" sz="2000" dirty="0">
              <a:latin typeface="HGSｺﾞｼｯｸE" panose="020B0900000000000000" pitchFamily="50" charset="-128"/>
              <a:ea typeface="HGSｺﾞｼｯｸE" panose="020B0900000000000000" pitchFamily="50" charset="-128"/>
            </a:endParaRPr>
          </a:p>
        </p:txBody>
      </p:sp>
      <p:sp>
        <p:nvSpPr>
          <p:cNvPr id="4" name="テキスト ボックス 3">
            <a:extLst>
              <a:ext uri="{FF2B5EF4-FFF2-40B4-BE49-F238E27FC236}">
                <a16:creationId xmlns:a16="http://schemas.microsoft.com/office/drawing/2014/main" id="{DF822DAE-EADA-429E-B0FD-EBD115718F34}"/>
              </a:ext>
            </a:extLst>
          </p:cNvPr>
          <p:cNvSpPr txBox="1"/>
          <p:nvPr/>
        </p:nvSpPr>
        <p:spPr>
          <a:xfrm>
            <a:off x="1521525" y="77756"/>
            <a:ext cx="725571"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分岐</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5" name="図 4">
            <a:extLst>
              <a:ext uri="{FF2B5EF4-FFF2-40B4-BE49-F238E27FC236}">
                <a16:creationId xmlns:a16="http://schemas.microsoft.com/office/drawing/2014/main" id="{71F48AA5-02D0-415D-B02D-0E0DFCC55D6B}"/>
              </a:ext>
            </a:extLst>
          </p:cNvPr>
          <p:cNvPicPr>
            <a:picLocks noChangeAspect="1"/>
          </p:cNvPicPr>
          <p:nvPr/>
        </p:nvPicPr>
        <p:blipFill>
          <a:blip r:embed="rId2"/>
          <a:stretch>
            <a:fillRect/>
          </a:stretch>
        </p:blipFill>
        <p:spPr>
          <a:xfrm>
            <a:off x="1216483" y="477866"/>
            <a:ext cx="1335656" cy="777109"/>
          </a:xfrm>
          <a:prstGeom prst="rect">
            <a:avLst/>
          </a:prstGeom>
        </p:spPr>
      </p:pic>
      <p:pic>
        <p:nvPicPr>
          <p:cNvPr id="2" name="図 1">
            <a:extLst>
              <a:ext uri="{FF2B5EF4-FFF2-40B4-BE49-F238E27FC236}">
                <a16:creationId xmlns:a16="http://schemas.microsoft.com/office/drawing/2014/main" id="{BEF30BE0-BFD4-4957-8AA8-B7016C8A6D63}"/>
              </a:ext>
            </a:extLst>
          </p:cNvPr>
          <p:cNvPicPr>
            <a:picLocks noChangeAspect="1"/>
          </p:cNvPicPr>
          <p:nvPr/>
        </p:nvPicPr>
        <p:blipFill>
          <a:blip r:embed="rId3"/>
          <a:stretch>
            <a:fillRect/>
          </a:stretch>
        </p:blipFill>
        <p:spPr>
          <a:xfrm>
            <a:off x="395578" y="2572912"/>
            <a:ext cx="4311121" cy="1790598"/>
          </a:xfrm>
          <a:prstGeom prst="rect">
            <a:avLst/>
          </a:prstGeom>
        </p:spPr>
      </p:pic>
      <p:sp>
        <p:nvSpPr>
          <p:cNvPr id="9" name="テキスト ボックス 8">
            <a:extLst>
              <a:ext uri="{FF2B5EF4-FFF2-40B4-BE49-F238E27FC236}">
                <a16:creationId xmlns:a16="http://schemas.microsoft.com/office/drawing/2014/main" id="{E6D0C5CF-F880-4370-98C8-FDF517B4CC0A}"/>
              </a:ext>
            </a:extLst>
          </p:cNvPr>
          <p:cNvSpPr txBox="1"/>
          <p:nvPr/>
        </p:nvSpPr>
        <p:spPr>
          <a:xfrm>
            <a:off x="1820844" y="3482730"/>
            <a:ext cx="525406" cy="369332"/>
          </a:xfrm>
          <a:prstGeom prst="rect">
            <a:avLst/>
          </a:prstGeom>
          <a:solidFill>
            <a:srgbClr val="FFFF0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A</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10" name="テキスト ボックス 9">
            <a:extLst>
              <a:ext uri="{FF2B5EF4-FFF2-40B4-BE49-F238E27FC236}">
                <a16:creationId xmlns:a16="http://schemas.microsoft.com/office/drawing/2014/main" id="{8EB45D90-B225-45BD-A3BC-DAC0F009E6CD}"/>
              </a:ext>
            </a:extLst>
          </p:cNvPr>
          <p:cNvSpPr txBox="1"/>
          <p:nvPr/>
        </p:nvSpPr>
        <p:spPr>
          <a:xfrm>
            <a:off x="1820844" y="3852062"/>
            <a:ext cx="525406" cy="369332"/>
          </a:xfrm>
          <a:prstGeom prst="rect">
            <a:avLst/>
          </a:prstGeom>
          <a:solidFill>
            <a:srgbClr val="00B0F0"/>
          </a:solidFill>
          <a:ln>
            <a:solidFill>
              <a:schemeClr val="tx1"/>
            </a:solidFill>
          </a:ln>
        </p:spPr>
        <p:txBody>
          <a:bodyPr wrap="square" rtlCol="0">
            <a:spAutoFit/>
          </a:bodyPr>
          <a:lstStyle/>
          <a:p>
            <a:pPr algn="ctr"/>
            <a:r>
              <a:rPr kumimoji="1" lang="en-US" altLang="ja-JP" dirty="0">
                <a:latin typeface="HGP創英角ﾎﾟｯﾌﾟ体" panose="040B0A00000000000000" pitchFamily="50" charset="-128"/>
                <a:ea typeface="HGP創英角ﾎﾟｯﾌﾟ体" panose="040B0A00000000000000" pitchFamily="50" charset="-128"/>
              </a:rPr>
              <a:t>B</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11" name="テキスト ボックス 10">
            <a:extLst>
              <a:ext uri="{FF2B5EF4-FFF2-40B4-BE49-F238E27FC236}">
                <a16:creationId xmlns:a16="http://schemas.microsoft.com/office/drawing/2014/main" id="{AB36598E-CC2B-43F6-9836-7F9D51D77E58}"/>
              </a:ext>
            </a:extLst>
          </p:cNvPr>
          <p:cNvSpPr txBox="1"/>
          <p:nvPr/>
        </p:nvSpPr>
        <p:spPr>
          <a:xfrm>
            <a:off x="80642" y="4418910"/>
            <a:ext cx="1243527" cy="461665"/>
          </a:xfrm>
          <a:prstGeom prst="rect">
            <a:avLst/>
          </a:prstGeom>
          <a:noFill/>
        </p:spPr>
        <p:txBody>
          <a:bodyPr wrap="square" rtlCol="0">
            <a:spAutoFit/>
          </a:bodyPr>
          <a:lstStyle/>
          <a:p>
            <a:r>
              <a:rPr kumimoji="1" lang="ja-JP" altLang="en-US" sz="2400" dirty="0">
                <a:solidFill>
                  <a:srgbClr val="92D050"/>
                </a:solidFill>
                <a:latin typeface="HGｺﾞｼｯｸE" panose="020B0909000000000000" pitchFamily="49" charset="-128"/>
                <a:ea typeface="HGｺﾞｼｯｸE" panose="020B0909000000000000" pitchFamily="49" charset="-128"/>
              </a:rPr>
              <a:t>ヒント</a:t>
            </a:r>
            <a:endParaRPr kumimoji="1" lang="en-US" altLang="ja-JP" sz="2400" dirty="0">
              <a:solidFill>
                <a:srgbClr val="92D050"/>
              </a:solidFill>
              <a:latin typeface="HGｺﾞｼｯｸE" panose="020B0909000000000000" pitchFamily="49" charset="-128"/>
              <a:ea typeface="HGｺﾞｼｯｸE" panose="020B0909000000000000" pitchFamily="49" charset="-128"/>
            </a:endParaRPr>
          </a:p>
        </p:txBody>
      </p:sp>
      <p:sp>
        <p:nvSpPr>
          <p:cNvPr id="12" name="テキスト ボックス 11">
            <a:extLst>
              <a:ext uri="{FF2B5EF4-FFF2-40B4-BE49-F238E27FC236}">
                <a16:creationId xmlns:a16="http://schemas.microsoft.com/office/drawing/2014/main" id="{4F03784F-A8C3-4120-BF79-4D8324450B60}"/>
              </a:ext>
            </a:extLst>
          </p:cNvPr>
          <p:cNvSpPr txBox="1"/>
          <p:nvPr/>
        </p:nvSpPr>
        <p:spPr>
          <a:xfrm>
            <a:off x="339621" y="4996406"/>
            <a:ext cx="725571" cy="584775"/>
          </a:xfrm>
          <a:prstGeom prst="rect">
            <a:avLst/>
          </a:prstGeom>
          <a:solidFill>
            <a:srgbClr val="FFFF0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A</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sp>
        <p:nvSpPr>
          <p:cNvPr id="13" name="テキスト ボックス 12">
            <a:extLst>
              <a:ext uri="{FF2B5EF4-FFF2-40B4-BE49-F238E27FC236}">
                <a16:creationId xmlns:a16="http://schemas.microsoft.com/office/drawing/2014/main" id="{D3F3EDC1-335B-4D23-9438-66E69A4730FE}"/>
              </a:ext>
            </a:extLst>
          </p:cNvPr>
          <p:cNvSpPr txBox="1"/>
          <p:nvPr/>
        </p:nvSpPr>
        <p:spPr>
          <a:xfrm>
            <a:off x="339621" y="6379868"/>
            <a:ext cx="725570" cy="584775"/>
          </a:xfrm>
          <a:prstGeom prst="rect">
            <a:avLst/>
          </a:prstGeom>
          <a:solidFill>
            <a:srgbClr val="00B0F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B</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sp>
        <p:nvSpPr>
          <p:cNvPr id="15" name="テキスト ボックス 14">
            <a:extLst>
              <a:ext uri="{FF2B5EF4-FFF2-40B4-BE49-F238E27FC236}">
                <a16:creationId xmlns:a16="http://schemas.microsoft.com/office/drawing/2014/main" id="{F10509D7-06E5-416F-B718-0AB55CB260E1}"/>
              </a:ext>
            </a:extLst>
          </p:cNvPr>
          <p:cNvSpPr txBox="1"/>
          <p:nvPr/>
        </p:nvSpPr>
        <p:spPr>
          <a:xfrm>
            <a:off x="1065190" y="4959842"/>
            <a:ext cx="4189231" cy="1323439"/>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「人がいる時」ということは</a:t>
            </a:r>
            <a:endParaRPr kumimoji="1" lang="en-US" altLang="ja-JP" sz="2000" dirty="0">
              <a:latin typeface="HGｺﾞｼｯｸE" panose="020B0909000000000000" pitchFamily="49" charset="-128"/>
              <a:ea typeface="HGｺﾞｼｯｸE" panose="020B0909000000000000" pitchFamily="49" charset="-128"/>
            </a:endParaRPr>
          </a:p>
          <a:p>
            <a:r>
              <a:rPr kumimoji="1" lang="ja-JP" altLang="en-US" sz="2000" dirty="0">
                <a:latin typeface="HGｺﾞｼｯｸE" panose="020B0909000000000000" pitchFamily="49" charset="-128"/>
                <a:ea typeface="HGｺﾞｼｯｸE" panose="020B0909000000000000" pitchFamily="49" charset="-128"/>
              </a:rPr>
              <a:t>「</a:t>
            </a:r>
            <a:r>
              <a:rPr kumimoji="1" lang="en-US" altLang="ja-JP" sz="2000" dirty="0">
                <a:latin typeface="HGｺﾞｼｯｸE" panose="020B0909000000000000" pitchFamily="49" charset="-128"/>
                <a:ea typeface="HGｺﾞｼｯｸE" panose="020B0909000000000000" pitchFamily="49" charset="-128"/>
              </a:rPr>
              <a:t>PIR</a:t>
            </a:r>
            <a:r>
              <a:rPr kumimoji="1" lang="ja-JP" altLang="en-US" sz="2000" dirty="0">
                <a:latin typeface="HGｺﾞｼｯｸE" panose="020B0909000000000000" pitchFamily="49" charset="-128"/>
                <a:ea typeface="HGｺﾞｼｯｸE" panose="020B0909000000000000" pitchFamily="49" charset="-128"/>
              </a:rPr>
              <a:t>の値が１の時」ということ。</a:t>
            </a:r>
            <a:endParaRPr kumimoji="1" lang="en-US" altLang="ja-JP" sz="2000" dirty="0">
              <a:latin typeface="HGｺﾞｼｯｸE" panose="020B0909000000000000" pitchFamily="49" charset="-128"/>
              <a:ea typeface="HGｺﾞｼｯｸE" panose="020B0909000000000000" pitchFamily="49" charset="-128"/>
            </a:endParaRPr>
          </a:p>
          <a:p>
            <a:r>
              <a:rPr kumimoji="1" lang="en-US" altLang="ja-JP" sz="2000" dirty="0">
                <a:latin typeface="HGｺﾞｼｯｸE" panose="020B0909000000000000" pitchFamily="49" charset="-128"/>
                <a:ea typeface="HGｺﾞｼｯｸE" panose="020B0909000000000000" pitchFamily="49" charset="-128"/>
              </a:rPr>
              <a:t>			</a:t>
            </a:r>
            <a:r>
              <a:rPr kumimoji="1" lang="ja-JP" altLang="en-US" sz="2000" dirty="0">
                <a:latin typeface="HGｺﾞｼｯｸE" panose="020B0909000000000000" pitchFamily="49" charset="-128"/>
                <a:ea typeface="HGｺﾞｼｯｸE" panose="020B0909000000000000" pitchFamily="49" charset="-128"/>
              </a:rPr>
              <a:t>と</a:t>
            </a:r>
            <a:r>
              <a:rPr kumimoji="1" lang="en-US" altLang="ja-JP" sz="2000" dirty="0">
                <a:latin typeface="HGｺﾞｼｯｸE" panose="020B0909000000000000" pitchFamily="49" charset="-128"/>
                <a:ea typeface="HGｺﾞｼｯｸE" panose="020B0909000000000000" pitchFamily="49" charset="-128"/>
              </a:rPr>
              <a:t>			</a:t>
            </a:r>
            <a:r>
              <a:rPr kumimoji="1" lang="ja-JP" altLang="en-US" sz="2000" dirty="0">
                <a:latin typeface="HGｺﾞｼｯｸE" panose="020B0909000000000000" pitchFamily="49" charset="-128"/>
                <a:ea typeface="HGｺﾞｼｯｸE" panose="020B0909000000000000" pitchFamily="49" charset="-128"/>
              </a:rPr>
              <a:t>　にあるブロックを使うよ。</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 name="図 2">
            <a:extLst>
              <a:ext uri="{FF2B5EF4-FFF2-40B4-BE49-F238E27FC236}">
                <a16:creationId xmlns:a16="http://schemas.microsoft.com/office/drawing/2014/main" id="{6604887A-2ACA-457E-9137-4C47F629B249}"/>
              </a:ext>
            </a:extLst>
          </p:cNvPr>
          <p:cNvPicPr>
            <a:picLocks noChangeAspect="1"/>
          </p:cNvPicPr>
          <p:nvPr/>
        </p:nvPicPr>
        <p:blipFill>
          <a:blip r:embed="rId4"/>
          <a:stretch>
            <a:fillRect/>
          </a:stretch>
        </p:blipFill>
        <p:spPr>
          <a:xfrm>
            <a:off x="1272292" y="5621561"/>
            <a:ext cx="1227971" cy="312442"/>
          </a:xfrm>
          <a:prstGeom prst="rect">
            <a:avLst/>
          </a:prstGeom>
        </p:spPr>
      </p:pic>
      <p:sp>
        <p:nvSpPr>
          <p:cNvPr id="16" name="テキスト ボックス 15">
            <a:extLst>
              <a:ext uri="{FF2B5EF4-FFF2-40B4-BE49-F238E27FC236}">
                <a16:creationId xmlns:a16="http://schemas.microsoft.com/office/drawing/2014/main" id="{604DB394-9FA4-43F9-8F79-AC42AD54B51B}"/>
              </a:ext>
            </a:extLst>
          </p:cNvPr>
          <p:cNvSpPr txBox="1"/>
          <p:nvPr/>
        </p:nvSpPr>
        <p:spPr>
          <a:xfrm>
            <a:off x="1076826" y="6342342"/>
            <a:ext cx="4189231"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「人がいる時」は「何」をするんだっけ？</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7" name="テキスト ボックス 16">
            <a:extLst>
              <a:ext uri="{FF2B5EF4-FFF2-40B4-BE49-F238E27FC236}">
                <a16:creationId xmlns:a16="http://schemas.microsoft.com/office/drawing/2014/main" id="{53220582-7DB6-4709-A068-3B8C4F28D3E4}"/>
              </a:ext>
            </a:extLst>
          </p:cNvPr>
          <p:cNvSpPr txBox="1"/>
          <p:nvPr/>
        </p:nvSpPr>
        <p:spPr>
          <a:xfrm>
            <a:off x="2846438" y="7159565"/>
            <a:ext cx="2481283" cy="400110"/>
          </a:xfrm>
          <a:prstGeom prst="rect">
            <a:avLst/>
          </a:prstGeom>
          <a:noFill/>
        </p:spPr>
        <p:txBody>
          <a:bodyPr wrap="square" rtlCol="0">
            <a:spAutoFit/>
          </a:bodyPr>
          <a:lstStyle/>
          <a:p>
            <a:pPr algn="r"/>
            <a:r>
              <a:rPr kumimoji="1" lang="ja-JP" altLang="en-US" sz="2000" dirty="0">
                <a:latin typeface="HGｺﾞｼｯｸE" panose="020B0909000000000000" pitchFamily="49" charset="-128"/>
                <a:ea typeface="HGｺﾞｼｯｸE" panose="020B0909000000000000" pitchFamily="49" charset="-128"/>
              </a:rPr>
              <a:t>答えは次のページ→</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8" name="スライド番号プレースホルダー 7">
            <a:extLst>
              <a:ext uri="{FF2B5EF4-FFF2-40B4-BE49-F238E27FC236}">
                <a16:creationId xmlns:a16="http://schemas.microsoft.com/office/drawing/2014/main" id="{EA1A43CB-4B4C-48AE-A5D8-C9F7564A6C90}"/>
              </a:ext>
            </a:extLst>
          </p:cNvPr>
          <p:cNvSpPr>
            <a:spLocks noGrp="1"/>
          </p:cNvSpPr>
          <p:nvPr>
            <p:ph type="sldNum" sz="quarter" idx="12"/>
          </p:nvPr>
        </p:nvSpPr>
        <p:spPr>
          <a:xfrm>
            <a:off x="4236176" y="4014"/>
            <a:ext cx="1203008" cy="402483"/>
          </a:xfrm>
        </p:spPr>
        <p:txBody>
          <a:bodyPr/>
          <a:lstStyle/>
          <a:p>
            <a:fld id="{A742806C-2382-4B4D-8F82-E2EF329BD941}" type="slidenum">
              <a:rPr kumimoji="1" lang="ja-JP" altLang="en-US" smtClean="0"/>
              <a:t>29</a:t>
            </a:fld>
            <a:endParaRPr kumimoji="1" lang="ja-JP" altLang="en-US" dirty="0"/>
          </a:p>
        </p:txBody>
      </p:sp>
      <p:pic>
        <p:nvPicPr>
          <p:cNvPr id="18" name="図 17">
            <a:extLst>
              <a:ext uri="{FF2B5EF4-FFF2-40B4-BE49-F238E27FC236}">
                <a16:creationId xmlns:a16="http://schemas.microsoft.com/office/drawing/2014/main" id="{8FBAE549-D012-4346-A538-8DB5757B0F5A}"/>
              </a:ext>
            </a:extLst>
          </p:cNvPr>
          <p:cNvPicPr>
            <a:picLocks noChangeAspect="1"/>
          </p:cNvPicPr>
          <p:nvPr/>
        </p:nvPicPr>
        <p:blipFill>
          <a:blip r:embed="rId5"/>
          <a:stretch>
            <a:fillRect/>
          </a:stretch>
        </p:blipFill>
        <p:spPr>
          <a:xfrm>
            <a:off x="2846438" y="5633963"/>
            <a:ext cx="1227971" cy="314132"/>
          </a:xfrm>
          <a:prstGeom prst="rect">
            <a:avLst/>
          </a:prstGeom>
        </p:spPr>
      </p:pic>
    </p:spTree>
    <p:extLst>
      <p:ext uri="{BB962C8B-B14F-4D97-AF65-F5344CB8AC3E}">
        <p14:creationId xmlns:p14="http://schemas.microsoft.com/office/powerpoint/2010/main" val="3931669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AF59D33-C8EB-45E3-BEE8-01FDF713A157}"/>
              </a:ext>
            </a:extLst>
          </p:cNvPr>
          <p:cNvSpPr>
            <a:spLocks noGrp="1"/>
          </p:cNvSpPr>
          <p:nvPr>
            <p:ph idx="1"/>
          </p:nvPr>
        </p:nvSpPr>
        <p:spPr>
          <a:xfrm>
            <a:off x="401002" y="1381565"/>
            <a:ext cx="4611529" cy="4796544"/>
          </a:xfrm>
        </p:spPr>
        <p:txBody>
          <a:bodyPr>
            <a:normAutofit/>
          </a:body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①プログラミングの仕方を知る</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②ディスプレイに文字を出そう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③</a:t>
            </a:r>
            <a:r>
              <a:rPr lang="en-US" altLang="ja-JP" sz="2400" dirty="0">
                <a:latin typeface="HGS創英角ﾎﾟｯﾌﾟ体" panose="040B0A00000000000000" pitchFamily="50" charset="-128"/>
                <a:ea typeface="HGS創英角ﾎﾟｯﾌﾟ体" panose="040B0A00000000000000" pitchFamily="50" charset="-128"/>
              </a:rPr>
              <a:t>M5Stack</a:t>
            </a:r>
            <a:r>
              <a:rPr lang="ja-JP" altLang="en-US" sz="2400" dirty="0">
                <a:latin typeface="HGS創英角ﾎﾟｯﾌﾟ体" panose="040B0A00000000000000" pitchFamily="50" charset="-128"/>
                <a:ea typeface="HGS創英角ﾎﾟｯﾌﾟ体" panose="040B0A00000000000000" pitchFamily="50" charset="-128"/>
              </a:rPr>
              <a:t>を光らせよう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④</a:t>
            </a:r>
            <a:r>
              <a:rPr lang="en-US" altLang="ja-JP" sz="2400" dirty="0">
                <a:latin typeface="HGS創英角ﾎﾟｯﾌﾟ体" panose="040B0A00000000000000" pitchFamily="50" charset="-128"/>
                <a:ea typeface="HGS創英角ﾎﾟｯﾌﾟ体" panose="040B0A00000000000000" pitchFamily="50" charset="-128"/>
              </a:rPr>
              <a:t>ANGLE</a:t>
            </a:r>
            <a:r>
              <a:rPr lang="ja-JP" altLang="en-US" sz="2400" dirty="0">
                <a:latin typeface="HGS創英角ﾎﾟｯﾌﾟ体" panose="040B0A00000000000000" pitchFamily="50" charset="-128"/>
                <a:ea typeface="HGS創英角ﾎﾟｯﾌﾟ体" panose="040B0A00000000000000" pitchFamily="50" charset="-128"/>
              </a:rPr>
              <a:t>で明るさを変えよう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PIR</a:t>
            </a:r>
            <a:r>
              <a:rPr lang="ja-JP" altLang="en-US" sz="2400" dirty="0">
                <a:latin typeface="HGS創英角ﾎﾟｯﾌﾟ体" panose="040B0A00000000000000" pitchFamily="50" charset="-128"/>
                <a:ea typeface="HGS創英角ﾎﾟｯﾌﾟ体" panose="040B0A00000000000000" pitchFamily="50" charset="-128"/>
              </a:rPr>
              <a:t>で人がいる時に音を出そう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ENV</a:t>
            </a:r>
            <a:r>
              <a:rPr lang="ja-JP" altLang="en-US" sz="2400" dirty="0">
                <a:latin typeface="HGS創英角ﾎﾟｯﾌﾟ体" panose="040B0A00000000000000" pitchFamily="50" charset="-128"/>
                <a:ea typeface="HGS創英角ﾎﾟｯﾌﾟ体" panose="040B0A00000000000000" pitchFamily="50" charset="-128"/>
              </a:rPr>
              <a:t>で温度と変化を出そう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⑦おまけ</a:t>
            </a:r>
            <a:endParaRPr lang="ja-JP" altLang="en-US" sz="2400" dirty="0"/>
          </a:p>
        </p:txBody>
      </p:sp>
      <p:sp>
        <p:nvSpPr>
          <p:cNvPr id="4" name="タイトル 1">
            <a:extLst>
              <a:ext uri="{FF2B5EF4-FFF2-40B4-BE49-F238E27FC236}">
                <a16:creationId xmlns:a16="http://schemas.microsoft.com/office/drawing/2014/main" id="{9CC55B9B-13A5-4257-9A15-902F0B32189E}"/>
              </a:ext>
            </a:extLst>
          </p:cNvPr>
          <p:cNvSpPr txBox="1">
            <a:spLocks/>
          </p:cNvSpPr>
          <p:nvPr/>
        </p:nvSpPr>
        <p:spPr>
          <a:xfrm>
            <a:off x="434420" y="278768"/>
            <a:ext cx="4544695" cy="1067107"/>
          </a:xfrm>
          <a:prstGeom prst="rect">
            <a:avLst/>
          </a:prstGeom>
        </p:spPr>
        <p:txBody>
          <a:bodyPr vert="horz" lIns="91440" tIns="45720" rIns="91440" bIns="45720" rtlCol="0" anchor="ctr">
            <a:noAutofit/>
          </a:bodyPr>
          <a:lstStyle>
            <a:lvl1pPr algn="l" defTabSz="534650" rtl="0" eaLnBrk="1" latinLnBrk="0" hangingPunct="1">
              <a:lnSpc>
                <a:spcPct val="90000"/>
              </a:lnSpc>
              <a:spcBef>
                <a:spcPct val="0"/>
              </a:spcBef>
              <a:buNone/>
              <a:defRPr kumimoji="1" sz="2573" kern="1200">
                <a:solidFill>
                  <a:schemeClr val="tx1"/>
                </a:solidFill>
                <a:latin typeface="+mj-lt"/>
                <a:ea typeface="+mj-ea"/>
                <a:cs typeface="+mj-cs"/>
              </a:defRPr>
            </a:lvl1pPr>
          </a:lstStyle>
          <a:p>
            <a:pPr>
              <a:lnSpc>
                <a:spcPct val="100000"/>
              </a:lnSpc>
            </a:pPr>
            <a:r>
              <a:rPr lang="ja-JP" altLang="en-US" sz="4000" dirty="0">
                <a:latin typeface="HGS創英角ﾎﾟｯﾌﾟ体" panose="040B0A00000000000000" pitchFamily="50" charset="-128"/>
                <a:ea typeface="HGS創英角ﾎﾟｯﾌﾟ体" panose="040B0A00000000000000" pitchFamily="50" charset="-128"/>
              </a:rPr>
              <a:t>めあて</a:t>
            </a:r>
            <a:endParaRPr lang="ja-JP" altLang="en-US" sz="4000" dirty="0"/>
          </a:p>
        </p:txBody>
      </p:sp>
      <p:sp>
        <p:nvSpPr>
          <p:cNvPr id="5" name="テキスト ボックス 4">
            <a:extLst>
              <a:ext uri="{FF2B5EF4-FFF2-40B4-BE49-F238E27FC236}">
                <a16:creationId xmlns:a16="http://schemas.microsoft.com/office/drawing/2014/main" id="{9163546D-1AB0-4DCC-933E-F3FD06701D30}"/>
              </a:ext>
            </a:extLst>
          </p:cNvPr>
          <p:cNvSpPr txBox="1"/>
          <p:nvPr/>
        </p:nvSpPr>
        <p:spPr>
          <a:xfrm>
            <a:off x="731858" y="3225047"/>
            <a:ext cx="106541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アングル</a:t>
            </a:r>
          </a:p>
        </p:txBody>
      </p:sp>
      <p:sp>
        <p:nvSpPr>
          <p:cNvPr id="6" name="テキスト ボックス 5">
            <a:extLst>
              <a:ext uri="{FF2B5EF4-FFF2-40B4-BE49-F238E27FC236}">
                <a16:creationId xmlns:a16="http://schemas.microsoft.com/office/drawing/2014/main" id="{838FC48F-53B4-4301-A181-26AED44ACD10}"/>
              </a:ext>
            </a:extLst>
          </p:cNvPr>
          <p:cNvSpPr txBox="1"/>
          <p:nvPr/>
        </p:nvSpPr>
        <p:spPr>
          <a:xfrm>
            <a:off x="496050" y="3845996"/>
            <a:ext cx="1301222"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ピーアイアール</a:t>
            </a:r>
          </a:p>
        </p:txBody>
      </p:sp>
      <p:sp>
        <p:nvSpPr>
          <p:cNvPr id="7" name="テキスト ボックス 6">
            <a:extLst>
              <a:ext uri="{FF2B5EF4-FFF2-40B4-BE49-F238E27FC236}">
                <a16:creationId xmlns:a16="http://schemas.microsoft.com/office/drawing/2014/main" id="{57B90C85-481E-4BA2-A8B6-BEA18516DB14}"/>
              </a:ext>
            </a:extLst>
          </p:cNvPr>
          <p:cNvSpPr txBox="1"/>
          <p:nvPr/>
        </p:nvSpPr>
        <p:spPr>
          <a:xfrm>
            <a:off x="434420" y="4466945"/>
            <a:ext cx="124375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イーエヌブイ</a:t>
            </a:r>
          </a:p>
        </p:txBody>
      </p:sp>
      <p:sp>
        <p:nvSpPr>
          <p:cNvPr id="2" name="スライド番号プレースホルダー 1">
            <a:extLst>
              <a:ext uri="{FF2B5EF4-FFF2-40B4-BE49-F238E27FC236}">
                <a16:creationId xmlns:a16="http://schemas.microsoft.com/office/drawing/2014/main" id="{1ACB5419-24B6-482D-81FD-A90A68124F21}"/>
              </a:ext>
            </a:extLst>
          </p:cNvPr>
          <p:cNvSpPr>
            <a:spLocks noGrp="1"/>
          </p:cNvSpPr>
          <p:nvPr>
            <p:ph type="sldNum" sz="quarter" idx="12"/>
          </p:nvPr>
        </p:nvSpPr>
        <p:spPr/>
        <p:txBody>
          <a:bodyPr/>
          <a:lstStyle/>
          <a:p>
            <a:fld id="{A742806C-2382-4B4D-8F82-E2EF329BD941}" type="slidenum">
              <a:rPr kumimoji="1" lang="ja-JP" altLang="en-US" smtClean="0"/>
              <a:t>3</a:t>
            </a:fld>
            <a:endParaRPr kumimoji="1" lang="ja-JP" altLang="en-US"/>
          </a:p>
        </p:txBody>
      </p:sp>
    </p:spTree>
    <p:extLst>
      <p:ext uri="{BB962C8B-B14F-4D97-AF65-F5344CB8AC3E}">
        <p14:creationId xmlns:p14="http://schemas.microsoft.com/office/powerpoint/2010/main" val="11998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61913"/>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⑤－</a:t>
            </a:r>
            <a:r>
              <a:rPr lang="en-US" altLang="ja-JP" sz="2400" dirty="0">
                <a:latin typeface="HGS創英角ﾎﾟｯﾌﾟ体" panose="040B0A00000000000000" pitchFamily="50" charset="-128"/>
                <a:ea typeface="HGS創英角ﾎﾟｯﾌﾟ体" panose="040B0A00000000000000" pitchFamily="50" charset="-128"/>
              </a:rPr>
              <a:t>4</a:t>
            </a:r>
            <a:r>
              <a:rPr lang="ja-JP" altLang="en-US" sz="2400" dirty="0">
                <a:latin typeface="HGS創英角ﾎﾟｯﾌﾟ体" panose="040B0A00000000000000" pitchFamily="50" charset="-128"/>
                <a:ea typeface="HGS創英角ﾎﾟｯﾌﾟ体" panose="040B0A00000000000000" pitchFamily="50" charset="-128"/>
              </a:rPr>
              <a:t>　プログラムを完成させよう！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671925" y="769702"/>
            <a:ext cx="2599852" cy="409575"/>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PIR</a:t>
            </a:r>
            <a:r>
              <a:rPr lang="ja-JP" altLang="en-US" sz="2000" dirty="0">
                <a:latin typeface="HGSｺﾞｼｯｸE" panose="020B0900000000000000" pitchFamily="50" charset="-128"/>
                <a:ea typeface="HGSｺﾞｼｯｸE" panose="020B0900000000000000" pitchFamily="50" charset="-128"/>
              </a:rPr>
              <a:t>の値が</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の時」</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sp>
        <p:nvSpPr>
          <p:cNvPr id="4" name="テキスト ボックス 3">
            <a:extLst>
              <a:ext uri="{FF2B5EF4-FFF2-40B4-BE49-F238E27FC236}">
                <a16:creationId xmlns:a16="http://schemas.microsoft.com/office/drawing/2014/main" id="{0C4A2E02-F80C-4E44-8388-162BEC66D069}"/>
              </a:ext>
            </a:extLst>
          </p:cNvPr>
          <p:cNvSpPr txBox="1"/>
          <p:nvPr/>
        </p:nvSpPr>
        <p:spPr>
          <a:xfrm>
            <a:off x="221633" y="887687"/>
            <a:ext cx="725571" cy="584775"/>
          </a:xfrm>
          <a:prstGeom prst="rect">
            <a:avLst/>
          </a:prstGeom>
          <a:solidFill>
            <a:srgbClr val="FFFF0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A</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pic>
        <p:nvPicPr>
          <p:cNvPr id="5" name="図 4">
            <a:extLst>
              <a:ext uri="{FF2B5EF4-FFF2-40B4-BE49-F238E27FC236}">
                <a16:creationId xmlns:a16="http://schemas.microsoft.com/office/drawing/2014/main" id="{30BF332D-CE38-4E17-99D5-EC7199D9FF5E}"/>
              </a:ext>
            </a:extLst>
          </p:cNvPr>
          <p:cNvPicPr>
            <a:picLocks noChangeAspect="1"/>
          </p:cNvPicPr>
          <p:nvPr/>
        </p:nvPicPr>
        <p:blipFill>
          <a:blip r:embed="rId2"/>
          <a:stretch>
            <a:fillRect/>
          </a:stretch>
        </p:blipFill>
        <p:spPr>
          <a:xfrm>
            <a:off x="57820" y="2890017"/>
            <a:ext cx="1609727" cy="409575"/>
          </a:xfrm>
          <a:prstGeom prst="rect">
            <a:avLst/>
          </a:prstGeom>
        </p:spPr>
      </p:pic>
      <p:sp>
        <p:nvSpPr>
          <p:cNvPr id="9" name="コンテンツ プレースホルダー 2">
            <a:extLst>
              <a:ext uri="{FF2B5EF4-FFF2-40B4-BE49-F238E27FC236}">
                <a16:creationId xmlns:a16="http://schemas.microsoft.com/office/drawing/2014/main" id="{10BE82A2-F119-40BA-BE1A-29DDFFA41F6D}"/>
              </a:ext>
            </a:extLst>
          </p:cNvPr>
          <p:cNvSpPr txBox="1">
            <a:spLocks/>
          </p:cNvSpPr>
          <p:nvPr/>
        </p:nvSpPr>
        <p:spPr>
          <a:xfrm>
            <a:off x="0" y="2348083"/>
            <a:ext cx="2599852"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追加で使うブロック</a:t>
            </a:r>
            <a:endParaRPr lang="en-US" altLang="ja-JP" sz="2000" dirty="0">
              <a:latin typeface="HGSｺﾞｼｯｸE" panose="020B0900000000000000" pitchFamily="50" charset="-128"/>
              <a:ea typeface="HGSｺﾞｼｯｸE" panose="020B0900000000000000" pitchFamily="50" charset="-128"/>
            </a:endParaRPr>
          </a:p>
        </p:txBody>
      </p:sp>
      <p:pic>
        <p:nvPicPr>
          <p:cNvPr id="3" name="図 2">
            <a:extLst>
              <a:ext uri="{FF2B5EF4-FFF2-40B4-BE49-F238E27FC236}">
                <a16:creationId xmlns:a16="http://schemas.microsoft.com/office/drawing/2014/main" id="{56B79973-1583-4B21-9413-F5310735F824}"/>
              </a:ext>
            </a:extLst>
          </p:cNvPr>
          <p:cNvPicPr>
            <a:picLocks noChangeAspect="1"/>
          </p:cNvPicPr>
          <p:nvPr/>
        </p:nvPicPr>
        <p:blipFill>
          <a:blip r:embed="rId3"/>
          <a:stretch>
            <a:fillRect/>
          </a:stretch>
        </p:blipFill>
        <p:spPr>
          <a:xfrm>
            <a:off x="2377158" y="2890016"/>
            <a:ext cx="573405" cy="409575"/>
          </a:xfrm>
          <a:prstGeom prst="rect">
            <a:avLst/>
          </a:prstGeom>
        </p:spPr>
      </p:pic>
      <p:sp>
        <p:nvSpPr>
          <p:cNvPr id="10" name="矢印: 右 9">
            <a:extLst>
              <a:ext uri="{FF2B5EF4-FFF2-40B4-BE49-F238E27FC236}">
                <a16:creationId xmlns:a16="http://schemas.microsoft.com/office/drawing/2014/main" id="{74799CB8-0AA2-4F29-800B-0DE43E1775A1}"/>
              </a:ext>
            </a:extLst>
          </p:cNvPr>
          <p:cNvSpPr/>
          <p:nvPr/>
        </p:nvSpPr>
        <p:spPr>
          <a:xfrm rot="5400000">
            <a:off x="2772901" y="121208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2FBEDA51-C975-484C-A6D3-0348145A98EA}"/>
              </a:ext>
            </a:extLst>
          </p:cNvPr>
          <p:cNvSpPr txBox="1">
            <a:spLocks/>
          </p:cNvSpPr>
          <p:nvPr/>
        </p:nvSpPr>
        <p:spPr>
          <a:xfrm>
            <a:off x="1026496" y="1654466"/>
            <a:ext cx="3897978" cy="409575"/>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a:t>
            </a:r>
            <a:r>
              <a:rPr lang="en-US" altLang="ja-JP" sz="2400" dirty="0">
                <a:latin typeface="HGSｺﾞｼｯｸE" panose="020B0900000000000000" pitchFamily="50" charset="-128"/>
                <a:ea typeface="HGSｺﾞｼｯｸE" panose="020B0900000000000000" pitchFamily="50" charset="-128"/>
              </a:rPr>
              <a:t>PIR</a:t>
            </a:r>
            <a:r>
              <a:rPr lang="ja-JP" altLang="en-US" sz="2400" dirty="0">
                <a:latin typeface="HGSｺﾞｼｯｸE" panose="020B0900000000000000" pitchFamily="50" charset="-128"/>
                <a:ea typeface="HGSｺﾞｼｯｸE" panose="020B0900000000000000" pitchFamily="50" charset="-128"/>
              </a:rPr>
              <a:t>の値」 「＝」 「１」</a:t>
            </a:r>
            <a:endParaRPr lang="en-US" altLang="ja-JP" sz="2400" dirty="0">
              <a:latin typeface="HGSｺﾞｼｯｸE" panose="020B0900000000000000" pitchFamily="50" charset="-128"/>
              <a:ea typeface="HGSｺﾞｼｯｸE" panose="020B0900000000000000" pitchFamily="50" charset="-128"/>
            </a:endParaRPr>
          </a:p>
        </p:txBody>
      </p:sp>
      <p:sp>
        <p:nvSpPr>
          <p:cNvPr id="12" name="吹き出し: 円形 11">
            <a:extLst>
              <a:ext uri="{FF2B5EF4-FFF2-40B4-BE49-F238E27FC236}">
                <a16:creationId xmlns:a16="http://schemas.microsoft.com/office/drawing/2014/main" id="{D814C480-A7C2-4022-813D-9216CD278BEF}"/>
              </a:ext>
            </a:extLst>
          </p:cNvPr>
          <p:cNvSpPr/>
          <p:nvPr/>
        </p:nvSpPr>
        <p:spPr>
          <a:xfrm>
            <a:off x="2767063" y="2110605"/>
            <a:ext cx="1775440" cy="690860"/>
          </a:xfrm>
          <a:prstGeom prst="wedgeEllipseCallout">
            <a:avLst/>
          </a:prstGeom>
          <a:noFill/>
          <a:ln>
            <a:solidFill>
              <a:schemeClr val="accent1">
                <a:shade val="50000"/>
              </a:schemeClr>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2">
            <a:extLst>
              <a:ext uri="{FF2B5EF4-FFF2-40B4-BE49-F238E27FC236}">
                <a16:creationId xmlns:a16="http://schemas.microsoft.com/office/drawing/2014/main" id="{8BC8F473-ADC2-4C8E-9A46-C7DD6A5AC2A6}"/>
              </a:ext>
            </a:extLst>
          </p:cNvPr>
          <p:cNvSpPr txBox="1">
            <a:spLocks/>
          </p:cNvSpPr>
          <p:nvPr/>
        </p:nvSpPr>
        <p:spPr>
          <a:xfrm>
            <a:off x="2767063" y="2340280"/>
            <a:ext cx="1775440" cy="3979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右と左が同じ</a:t>
            </a:r>
            <a:endParaRPr lang="en-US" altLang="ja-JP" sz="2000" dirty="0">
              <a:latin typeface="HGSｺﾞｼｯｸE" panose="020B0900000000000000" pitchFamily="50" charset="-128"/>
              <a:ea typeface="HGSｺﾞｼｯｸE" panose="020B0900000000000000" pitchFamily="50" charset="-128"/>
            </a:endParaRPr>
          </a:p>
        </p:txBody>
      </p:sp>
      <p:sp>
        <p:nvSpPr>
          <p:cNvPr id="14" name="コンテンツ プレースホルダー 2">
            <a:extLst>
              <a:ext uri="{FF2B5EF4-FFF2-40B4-BE49-F238E27FC236}">
                <a16:creationId xmlns:a16="http://schemas.microsoft.com/office/drawing/2014/main" id="{2193B85A-B61D-42DA-B64F-1DA055B2C189}"/>
              </a:ext>
            </a:extLst>
          </p:cNvPr>
          <p:cNvSpPr txBox="1">
            <a:spLocks/>
          </p:cNvSpPr>
          <p:nvPr/>
        </p:nvSpPr>
        <p:spPr>
          <a:xfrm>
            <a:off x="278426" y="4333521"/>
            <a:ext cx="4380270" cy="397900"/>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真ん中をクリックして「＝」にしよう！</a:t>
            </a:r>
            <a:endParaRPr lang="en-US" altLang="ja-JP" sz="1800" dirty="0">
              <a:latin typeface="HGSｺﾞｼｯｸE" panose="020B0900000000000000" pitchFamily="50" charset="-128"/>
              <a:ea typeface="HGSｺﾞｼｯｸE" panose="020B0900000000000000" pitchFamily="50" charset="-128"/>
            </a:endParaRPr>
          </a:p>
        </p:txBody>
      </p:sp>
      <p:sp>
        <p:nvSpPr>
          <p:cNvPr id="20" name="コンテンツ プレースホルダー 2">
            <a:extLst>
              <a:ext uri="{FF2B5EF4-FFF2-40B4-BE49-F238E27FC236}">
                <a16:creationId xmlns:a16="http://schemas.microsoft.com/office/drawing/2014/main" id="{71F59087-6346-491A-8018-4832648C82F7}"/>
              </a:ext>
            </a:extLst>
          </p:cNvPr>
          <p:cNvSpPr txBox="1">
            <a:spLocks/>
          </p:cNvSpPr>
          <p:nvPr/>
        </p:nvSpPr>
        <p:spPr>
          <a:xfrm>
            <a:off x="186995" y="3323149"/>
            <a:ext cx="4825714" cy="397900"/>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「０」をクリックして「１」と入力しよう！</a:t>
            </a:r>
            <a:endParaRPr lang="en-US" altLang="ja-JP" sz="1800" dirty="0">
              <a:latin typeface="HGSｺﾞｼｯｸE" panose="020B0900000000000000" pitchFamily="50" charset="-128"/>
              <a:ea typeface="HGSｺﾞｼｯｸE" panose="020B0900000000000000" pitchFamily="50" charset="-128"/>
            </a:endParaRPr>
          </a:p>
        </p:txBody>
      </p:sp>
      <p:pic>
        <p:nvPicPr>
          <p:cNvPr id="21" name="図 20">
            <a:extLst>
              <a:ext uri="{FF2B5EF4-FFF2-40B4-BE49-F238E27FC236}">
                <a16:creationId xmlns:a16="http://schemas.microsoft.com/office/drawing/2014/main" id="{CDE41428-AEFC-4C91-B339-536D8AC46DA0}"/>
              </a:ext>
            </a:extLst>
          </p:cNvPr>
          <p:cNvPicPr>
            <a:picLocks noChangeAspect="1"/>
          </p:cNvPicPr>
          <p:nvPr/>
        </p:nvPicPr>
        <p:blipFill>
          <a:blip r:embed="rId4"/>
          <a:stretch>
            <a:fillRect/>
          </a:stretch>
        </p:blipFill>
        <p:spPr>
          <a:xfrm>
            <a:off x="1026496" y="5271785"/>
            <a:ext cx="3299340" cy="475105"/>
          </a:xfrm>
          <a:prstGeom prst="rect">
            <a:avLst/>
          </a:prstGeom>
        </p:spPr>
      </p:pic>
      <p:sp>
        <p:nvSpPr>
          <p:cNvPr id="22" name="矢印: 右 21">
            <a:extLst>
              <a:ext uri="{FF2B5EF4-FFF2-40B4-BE49-F238E27FC236}">
                <a16:creationId xmlns:a16="http://schemas.microsoft.com/office/drawing/2014/main" id="{25785A1E-157B-488D-B809-FC5C8474E5D5}"/>
              </a:ext>
            </a:extLst>
          </p:cNvPr>
          <p:cNvSpPr/>
          <p:nvPr/>
        </p:nvSpPr>
        <p:spPr>
          <a:xfrm rot="5400000">
            <a:off x="2474399" y="480795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E7675A91-A6BE-4003-9416-70A8FCA6EEA5}"/>
              </a:ext>
            </a:extLst>
          </p:cNvPr>
          <p:cNvSpPr txBox="1"/>
          <p:nvPr/>
        </p:nvSpPr>
        <p:spPr>
          <a:xfrm>
            <a:off x="221634" y="6055397"/>
            <a:ext cx="725570" cy="584775"/>
          </a:xfrm>
          <a:prstGeom prst="rect">
            <a:avLst/>
          </a:prstGeom>
          <a:solidFill>
            <a:srgbClr val="00B0F0"/>
          </a:solidFill>
          <a:ln>
            <a:solidFill>
              <a:schemeClr val="tx1"/>
            </a:solidFill>
          </a:ln>
        </p:spPr>
        <p:txBody>
          <a:bodyPr wrap="square" rtlCol="0">
            <a:spAutoFit/>
          </a:bodyPr>
          <a:lstStyle/>
          <a:p>
            <a:pPr algn="ctr"/>
            <a:r>
              <a:rPr kumimoji="1" lang="en-US" altLang="ja-JP" sz="3200" dirty="0">
                <a:latin typeface="HGP創英角ﾎﾟｯﾌﾟ体" panose="040B0A00000000000000" pitchFamily="50" charset="-128"/>
                <a:ea typeface="HGP創英角ﾎﾟｯﾌﾟ体" panose="040B0A00000000000000" pitchFamily="50" charset="-128"/>
              </a:rPr>
              <a:t>B</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cxnSp>
        <p:nvCxnSpPr>
          <p:cNvPr id="24" name="直線コネクタ 23">
            <a:extLst>
              <a:ext uri="{FF2B5EF4-FFF2-40B4-BE49-F238E27FC236}">
                <a16:creationId xmlns:a16="http://schemas.microsoft.com/office/drawing/2014/main" id="{F1264185-9043-424F-9700-803D57508E33}"/>
              </a:ext>
            </a:extLst>
          </p:cNvPr>
          <p:cNvCxnSpPr>
            <a:cxnSpLocks/>
          </p:cNvCxnSpPr>
          <p:nvPr/>
        </p:nvCxnSpPr>
        <p:spPr>
          <a:xfrm>
            <a:off x="0" y="5866342"/>
            <a:ext cx="5327722"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25" name="コンテンツ プレースホルダー 2">
            <a:extLst>
              <a:ext uri="{FF2B5EF4-FFF2-40B4-BE49-F238E27FC236}">
                <a16:creationId xmlns:a16="http://schemas.microsoft.com/office/drawing/2014/main" id="{2C00B672-65F5-4E77-A27B-371617EB5E07}"/>
              </a:ext>
            </a:extLst>
          </p:cNvPr>
          <p:cNvSpPr txBox="1">
            <a:spLocks/>
          </p:cNvSpPr>
          <p:nvPr/>
        </p:nvSpPr>
        <p:spPr>
          <a:xfrm>
            <a:off x="1022861" y="6142996"/>
            <a:ext cx="2153777" cy="409575"/>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latin typeface="HGSｺﾞｼｯｸE" panose="020B0900000000000000" pitchFamily="50" charset="-128"/>
                <a:ea typeface="HGSｺﾞｼｯｸE" panose="020B0900000000000000" pitchFamily="50" charset="-128"/>
              </a:rPr>
              <a:t>「音を出す」</a:t>
            </a:r>
            <a:endParaRPr lang="en-US" altLang="ja-JP" sz="2400" dirty="0">
              <a:latin typeface="HGSｺﾞｼｯｸE" panose="020B0900000000000000" pitchFamily="50" charset="-128"/>
              <a:ea typeface="HGSｺﾞｼｯｸE" panose="020B0900000000000000" pitchFamily="50" charset="-128"/>
            </a:endParaRPr>
          </a:p>
        </p:txBody>
      </p:sp>
      <p:pic>
        <p:nvPicPr>
          <p:cNvPr id="26" name="図 25">
            <a:extLst>
              <a:ext uri="{FF2B5EF4-FFF2-40B4-BE49-F238E27FC236}">
                <a16:creationId xmlns:a16="http://schemas.microsoft.com/office/drawing/2014/main" id="{29ED0173-2F9E-4B97-98B5-A20364249EE1}"/>
              </a:ext>
            </a:extLst>
          </p:cNvPr>
          <p:cNvPicPr>
            <a:picLocks noChangeAspect="1"/>
          </p:cNvPicPr>
          <p:nvPr/>
        </p:nvPicPr>
        <p:blipFill>
          <a:blip r:embed="rId5"/>
          <a:stretch>
            <a:fillRect/>
          </a:stretch>
        </p:blipFill>
        <p:spPr>
          <a:xfrm>
            <a:off x="763917" y="6916086"/>
            <a:ext cx="4006291" cy="475105"/>
          </a:xfrm>
          <a:prstGeom prst="rect">
            <a:avLst/>
          </a:prstGeom>
        </p:spPr>
      </p:pic>
      <p:sp>
        <p:nvSpPr>
          <p:cNvPr id="8" name="スライド番号プレースホルダー 7">
            <a:extLst>
              <a:ext uri="{FF2B5EF4-FFF2-40B4-BE49-F238E27FC236}">
                <a16:creationId xmlns:a16="http://schemas.microsoft.com/office/drawing/2014/main" id="{9B4A133B-4010-4B66-BC51-FAD4173A367E}"/>
              </a:ext>
            </a:extLst>
          </p:cNvPr>
          <p:cNvSpPr>
            <a:spLocks noGrp="1"/>
          </p:cNvSpPr>
          <p:nvPr>
            <p:ph type="sldNum" sz="quarter" idx="12"/>
          </p:nvPr>
        </p:nvSpPr>
        <p:spPr>
          <a:xfrm>
            <a:off x="0" y="1969"/>
            <a:ext cx="1203008" cy="402483"/>
          </a:xfrm>
        </p:spPr>
        <p:txBody>
          <a:bodyPr/>
          <a:lstStyle/>
          <a:p>
            <a:pPr algn="l"/>
            <a:fld id="{A742806C-2382-4B4D-8F82-E2EF329BD941}" type="slidenum">
              <a:rPr kumimoji="1" lang="ja-JP" altLang="en-US" smtClean="0"/>
              <a:pPr algn="l"/>
              <a:t>30</a:t>
            </a:fld>
            <a:endParaRPr kumimoji="1" lang="ja-JP" altLang="en-US"/>
          </a:p>
        </p:txBody>
      </p:sp>
      <p:sp>
        <p:nvSpPr>
          <p:cNvPr id="27" name="矢印: 右 26">
            <a:extLst>
              <a:ext uri="{FF2B5EF4-FFF2-40B4-BE49-F238E27FC236}">
                <a16:creationId xmlns:a16="http://schemas.microsoft.com/office/drawing/2014/main" id="{52BCED2B-6F97-446D-A462-18492A5A3BC8}"/>
              </a:ext>
            </a:extLst>
          </p:cNvPr>
          <p:cNvSpPr/>
          <p:nvPr/>
        </p:nvSpPr>
        <p:spPr>
          <a:xfrm>
            <a:off x="1823403" y="289647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5" name="図 14">
            <a:extLst>
              <a:ext uri="{FF2B5EF4-FFF2-40B4-BE49-F238E27FC236}">
                <a16:creationId xmlns:a16="http://schemas.microsoft.com/office/drawing/2014/main" id="{6C48A576-7FE4-4F78-8022-3F4267294395}"/>
              </a:ext>
            </a:extLst>
          </p:cNvPr>
          <p:cNvPicPr>
            <a:picLocks noChangeAspect="1"/>
          </p:cNvPicPr>
          <p:nvPr/>
        </p:nvPicPr>
        <p:blipFill>
          <a:blip r:embed="rId6"/>
          <a:stretch>
            <a:fillRect/>
          </a:stretch>
        </p:blipFill>
        <p:spPr>
          <a:xfrm>
            <a:off x="2376160" y="3876757"/>
            <a:ext cx="1148805" cy="409574"/>
          </a:xfrm>
          <a:prstGeom prst="rect">
            <a:avLst/>
          </a:prstGeom>
        </p:spPr>
      </p:pic>
      <p:pic>
        <p:nvPicPr>
          <p:cNvPr id="28" name="図 27">
            <a:extLst>
              <a:ext uri="{FF2B5EF4-FFF2-40B4-BE49-F238E27FC236}">
                <a16:creationId xmlns:a16="http://schemas.microsoft.com/office/drawing/2014/main" id="{E2F86113-B5A7-4439-A697-7579E2B9A874}"/>
              </a:ext>
            </a:extLst>
          </p:cNvPr>
          <p:cNvPicPr>
            <a:picLocks noChangeAspect="1"/>
          </p:cNvPicPr>
          <p:nvPr/>
        </p:nvPicPr>
        <p:blipFill>
          <a:blip r:embed="rId7"/>
          <a:stretch>
            <a:fillRect/>
          </a:stretch>
        </p:blipFill>
        <p:spPr>
          <a:xfrm>
            <a:off x="57820" y="3876592"/>
            <a:ext cx="1638300" cy="419100"/>
          </a:xfrm>
          <a:prstGeom prst="rect">
            <a:avLst/>
          </a:prstGeom>
        </p:spPr>
      </p:pic>
      <p:sp>
        <p:nvSpPr>
          <p:cNvPr id="29" name="矢印: 右 28">
            <a:extLst>
              <a:ext uri="{FF2B5EF4-FFF2-40B4-BE49-F238E27FC236}">
                <a16:creationId xmlns:a16="http://schemas.microsoft.com/office/drawing/2014/main" id="{9586E97F-2406-447F-A418-47159DBDF616}"/>
              </a:ext>
            </a:extLst>
          </p:cNvPr>
          <p:cNvSpPr/>
          <p:nvPr/>
        </p:nvSpPr>
        <p:spPr>
          <a:xfrm>
            <a:off x="1837190" y="3875937"/>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741216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848033" y="544793"/>
            <a:ext cx="3650634" cy="4563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下が完成したプログラムです</a:t>
            </a:r>
            <a:endParaRPr lang="en-US" altLang="ja-JP" sz="2000" dirty="0">
              <a:latin typeface="HGSｺﾞｼｯｸE" panose="020B0900000000000000" pitchFamily="50" charset="-128"/>
              <a:ea typeface="HGSｺﾞｼｯｸE" panose="020B0900000000000000" pitchFamily="50" charset="-128"/>
            </a:endParaRPr>
          </a:p>
        </p:txBody>
      </p:sp>
      <p:pic>
        <p:nvPicPr>
          <p:cNvPr id="2" name="図 1">
            <a:extLst>
              <a:ext uri="{FF2B5EF4-FFF2-40B4-BE49-F238E27FC236}">
                <a16:creationId xmlns:a16="http://schemas.microsoft.com/office/drawing/2014/main" id="{CDEFC269-E646-4353-A663-6277C7916939}"/>
              </a:ext>
            </a:extLst>
          </p:cNvPr>
          <p:cNvPicPr>
            <a:picLocks noChangeAspect="1"/>
          </p:cNvPicPr>
          <p:nvPr/>
        </p:nvPicPr>
        <p:blipFill>
          <a:blip r:embed="rId2"/>
          <a:stretch>
            <a:fillRect/>
          </a:stretch>
        </p:blipFill>
        <p:spPr>
          <a:xfrm>
            <a:off x="352579" y="1288120"/>
            <a:ext cx="4641542" cy="1961536"/>
          </a:xfrm>
          <a:prstGeom prst="rect">
            <a:avLst/>
          </a:prstGeom>
        </p:spPr>
      </p:pic>
      <p:sp>
        <p:nvSpPr>
          <p:cNvPr id="5" name="コンテンツ プレースホルダー 2">
            <a:extLst>
              <a:ext uri="{FF2B5EF4-FFF2-40B4-BE49-F238E27FC236}">
                <a16:creationId xmlns:a16="http://schemas.microsoft.com/office/drawing/2014/main" id="{6D8E065A-6932-4106-B5FC-92ED2B889144}"/>
              </a:ext>
            </a:extLst>
          </p:cNvPr>
          <p:cNvSpPr txBox="1">
            <a:spLocks/>
          </p:cNvSpPr>
          <p:nvPr/>
        </p:nvSpPr>
        <p:spPr>
          <a:xfrm>
            <a:off x="848033" y="3756232"/>
            <a:ext cx="3650634" cy="456393"/>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800" dirty="0">
                <a:latin typeface="HGSｺﾞｼｯｸE" panose="020B0900000000000000" pitchFamily="50" charset="-128"/>
                <a:ea typeface="HGSｺﾞｼｯｸE" panose="020B0900000000000000" pitchFamily="50" charset="-128"/>
              </a:rPr>
              <a:t>書き込んでみよう！</a:t>
            </a:r>
            <a:endParaRPr lang="en-US" altLang="ja-JP" sz="2800" dirty="0">
              <a:latin typeface="HGSｺﾞｼｯｸE" panose="020B0900000000000000" pitchFamily="50" charset="-128"/>
              <a:ea typeface="HGSｺﾞｼｯｸE" panose="020B0900000000000000" pitchFamily="50" charset="-128"/>
            </a:endParaRPr>
          </a:p>
        </p:txBody>
      </p:sp>
      <p:sp>
        <p:nvSpPr>
          <p:cNvPr id="8" name="コンテンツ プレースホルダー 2">
            <a:extLst>
              <a:ext uri="{FF2B5EF4-FFF2-40B4-BE49-F238E27FC236}">
                <a16:creationId xmlns:a16="http://schemas.microsoft.com/office/drawing/2014/main" id="{79AB0F17-0C4B-4F42-A907-FEA72D8E50D7}"/>
              </a:ext>
            </a:extLst>
          </p:cNvPr>
          <p:cNvSpPr txBox="1">
            <a:spLocks/>
          </p:cNvSpPr>
          <p:nvPr/>
        </p:nvSpPr>
        <p:spPr>
          <a:xfrm>
            <a:off x="137978" y="5518264"/>
            <a:ext cx="4964964" cy="185593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ずっと音が鳴ってるのはうるさいから、</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17</a:t>
            </a:r>
            <a:r>
              <a:rPr lang="ja-JP" altLang="en-US" sz="2000" dirty="0">
                <a:highlight>
                  <a:srgbClr val="FFFF00"/>
                </a:highlight>
                <a:latin typeface="HGSｺﾞｼｯｸE" panose="020B0900000000000000" pitchFamily="50" charset="-128"/>
                <a:ea typeface="HGSｺﾞｼｯｸE" panose="020B0900000000000000" pitchFamily="50" charset="-128"/>
              </a:rPr>
              <a:t>ページの「一時停止」のブロックを使って、人がいる時２秒おきに音が鳴るようにしよう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highlight>
                  <a:srgbClr val="FFFF00"/>
                </a:highlight>
                <a:latin typeface="HGSｺﾞｼｯｸE" panose="020B0900000000000000" pitchFamily="50" charset="-128"/>
                <a:ea typeface="HGSｺﾞｼｯｸE" panose="020B0900000000000000" pitchFamily="50" charset="-128"/>
              </a:rPr>
              <a:t>※</a:t>
            </a:r>
            <a:r>
              <a:rPr lang="ja-JP" altLang="en-US" sz="2000" dirty="0">
                <a:highlight>
                  <a:srgbClr val="FFFF00"/>
                </a:highlight>
                <a:latin typeface="HGSｺﾞｼｯｸE" panose="020B0900000000000000" pitchFamily="50" charset="-128"/>
                <a:ea typeface="HGSｺﾞｼｯｸE" panose="020B0900000000000000" pitchFamily="50" charset="-128"/>
              </a:rPr>
              <a:t>ブロックを置く場所に注意しよう</a:t>
            </a:r>
            <a:endParaRPr lang="en-US" altLang="ja-JP" sz="2000" dirty="0">
              <a:highlight>
                <a:srgbClr val="FFFF00"/>
              </a:highlight>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3A4FD771-B135-4D5F-9989-76172E96272F}"/>
              </a:ext>
            </a:extLst>
          </p:cNvPr>
          <p:cNvSpPr/>
          <p:nvPr/>
        </p:nvSpPr>
        <p:spPr>
          <a:xfrm>
            <a:off x="93734" y="4944396"/>
            <a:ext cx="1130383"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495F311-5FEF-45C1-925E-BAE905A1E0F8}"/>
              </a:ext>
            </a:extLst>
          </p:cNvPr>
          <p:cNvSpPr txBox="1"/>
          <p:nvPr/>
        </p:nvSpPr>
        <p:spPr>
          <a:xfrm>
            <a:off x="158005" y="4981747"/>
            <a:ext cx="1031335"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応用</a:t>
            </a:r>
          </a:p>
        </p:txBody>
      </p:sp>
      <p:sp>
        <p:nvSpPr>
          <p:cNvPr id="3" name="スライド番号プレースホルダー 2">
            <a:extLst>
              <a:ext uri="{FF2B5EF4-FFF2-40B4-BE49-F238E27FC236}">
                <a16:creationId xmlns:a16="http://schemas.microsoft.com/office/drawing/2014/main" id="{8CEC2469-D48F-477D-95E3-05FA69A8B855}"/>
              </a:ext>
            </a:extLst>
          </p:cNvPr>
          <p:cNvSpPr>
            <a:spLocks noGrp="1"/>
          </p:cNvSpPr>
          <p:nvPr>
            <p:ph type="sldNum" sz="quarter" idx="12"/>
          </p:nvPr>
        </p:nvSpPr>
        <p:spPr/>
        <p:txBody>
          <a:bodyPr/>
          <a:lstStyle/>
          <a:p>
            <a:fld id="{A742806C-2382-4B4D-8F82-E2EF329BD941}" type="slidenum">
              <a:rPr kumimoji="1" lang="ja-JP" altLang="en-US" smtClean="0"/>
              <a:t>31</a:t>
            </a:fld>
            <a:endParaRPr kumimoji="1" lang="ja-JP" altLang="en-US"/>
          </a:p>
        </p:txBody>
      </p:sp>
    </p:spTree>
    <p:extLst>
      <p:ext uri="{BB962C8B-B14F-4D97-AF65-F5344CB8AC3E}">
        <p14:creationId xmlns:p14="http://schemas.microsoft.com/office/powerpoint/2010/main" val="547562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167394"/>
            <a:ext cx="5228712" cy="1234646"/>
          </a:xfrm>
        </p:spPr>
        <p:txBody>
          <a:bodyPr>
            <a:normAutofit fontScale="90000"/>
          </a:bodyPr>
          <a:lstStyle/>
          <a:p>
            <a:pPr>
              <a:lnSpc>
                <a:spcPct val="150000"/>
              </a:lnSpc>
            </a:pPr>
            <a:r>
              <a:rPr lang="ja-JP" altLang="en-US" sz="3100" dirty="0">
                <a:latin typeface="HGS創英角ﾎﾟｯﾌﾟ体" panose="040B0A00000000000000" pitchFamily="50" charset="-128"/>
                <a:ea typeface="HGS創英角ﾎﾟｯﾌﾟ体" panose="040B0A00000000000000" pitchFamily="50" charset="-128"/>
              </a:rPr>
              <a:t>⑥</a:t>
            </a:r>
            <a:r>
              <a:rPr lang="en-US" altLang="ja-JP" sz="2200" dirty="0">
                <a:latin typeface="HGS創英角ﾎﾟｯﾌﾟ体" panose="040B0A00000000000000" pitchFamily="50" charset="-128"/>
                <a:ea typeface="HGS創英角ﾎﾟｯﾌﾟ体" panose="040B0A00000000000000" pitchFamily="50" charset="-128"/>
              </a:rPr>
              <a:t>ENV</a:t>
            </a:r>
            <a:r>
              <a:rPr lang="ja-JP" altLang="en-US" sz="2200" dirty="0">
                <a:latin typeface="HGS創英角ﾎﾟｯﾌﾟ体" panose="040B0A00000000000000" pitchFamily="50" charset="-128"/>
                <a:ea typeface="HGS創英角ﾎﾟｯﾌﾟ体" panose="040B0A00000000000000" pitchFamily="50" charset="-128"/>
              </a:rPr>
              <a:t>で</a:t>
            </a:r>
            <a:r>
              <a:rPr lang="ja-JP" altLang="en-US" sz="3100" dirty="0">
                <a:latin typeface="HGS創英角ﾎﾟｯﾌﾟ体" panose="040B0A00000000000000" pitchFamily="50" charset="-128"/>
                <a:ea typeface="HGS創英角ﾎﾟｯﾌﾟ体" panose="040B0A00000000000000" pitchFamily="50" charset="-128"/>
              </a:rPr>
              <a:t>温度・湿度と変化</a:t>
            </a:r>
            <a:r>
              <a:rPr lang="ja-JP" altLang="en-US" sz="2200" dirty="0">
                <a:latin typeface="HGS創英角ﾎﾟｯﾌﾟ体" panose="040B0A00000000000000" pitchFamily="50" charset="-128"/>
                <a:ea typeface="HGS創英角ﾎﾟｯﾌﾟ体" panose="040B0A00000000000000" pitchFamily="50" charset="-128"/>
              </a:rPr>
              <a:t>を出そう</a:t>
            </a:r>
            <a:br>
              <a:rPr lang="ja-JP" altLang="en-US" sz="2800" dirty="0"/>
            </a:br>
            <a:endParaRPr kumimoji="1" lang="ja-JP" altLang="en-US" dirty="0"/>
          </a:p>
        </p:txBody>
      </p:sp>
      <p:sp>
        <p:nvSpPr>
          <p:cNvPr id="6" name="テキスト ボックス 5">
            <a:extLst>
              <a:ext uri="{FF2B5EF4-FFF2-40B4-BE49-F238E27FC236}">
                <a16:creationId xmlns:a16="http://schemas.microsoft.com/office/drawing/2014/main" id="{527B68F6-E121-465E-81A7-1C8643CAD5B7}"/>
              </a:ext>
            </a:extLst>
          </p:cNvPr>
          <p:cNvSpPr txBox="1"/>
          <p:nvPr/>
        </p:nvSpPr>
        <p:spPr>
          <a:xfrm>
            <a:off x="264864" y="167394"/>
            <a:ext cx="1243754" cy="261610"/>
          </a:xfrm>
          <a:prstGeom prst="rect">
            <a:avLst/>
          </a:prstGeom>
          <a:noFill/>
        </p:spPr>
        <p:txBody>
          <a:bodyPr wrap="square" rtlCol="0">
            <a:spAutoFit/>
          </a:bodyPr>
          <a:lstStyle/>
          <a:p>
            <a:pPr algn="ctr"/>
            <a:r>
              <a:rPr kumimoji="1" lang="ja-JP" altLang="en-US" sz="1100" dirty="0">
                <a:latin typeface="HGｺﾞｼｯｸE" panose="020B0909000000000000" pitchFamily="49" charset="-128"/>
                <a:ea typeface="HGｺﾞｼｯｸE" panose="020B0909000000000000" pitchFamily="49" charset="-128"/>
              </a:rPr>
              <a:t>イーエヌブイ</a:t>
            </a:r>
          </a:p>
        </p:txBody>
      </p:sp>
      <p:cxnSp>
        <p:nvCxnSpPr>
          <p:cNvPr id="7" name="直線コネクタ 6">
            <a:extLst>
              <a:ext uri="{FF2B5EF4-FFF2-40B4-BE49-F238E27FC236}">
                <a16:creationId xmlns:a16="http://schemas.microsoft.com/office/drawing/2014/main" id="{0A8B2DC0-C818-4E90-99E0-A19C934E3E3D}"/>
              </a:ext>
            </a:extLst>
          </p:cNvPr>
          <p:cNvCxnSpPr/>
          <p:nvPr/>
        </p:nvCxnSpPr>
        <p:spPr>
          <a:xfrm>
            <a:off x="58994" y="4784663"/>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コンテンツ プレースホルダー 2">
            <a:extLst>
              <a:ext uri="{FF2B5EF4-FFF2-40B4-BE49-F238E27FC236}">
                <a16:creationId xmlns:a16="http://schemas.microsoft.com/office/drawing/2014/main" id="{91A17828-FABC-4371-BADF-EE802220754A}"/>
              </a:ext>
            </a:extLst>
          </p:cNvPr>
          <p:cNvSpPr txBox="1">
            <a:spLocks/>
          </p:cNvSpPr>
          <p:nvPr/>
        </p:nvSpPr>
        <p:spPr>
          <a:xfrm>
            <a:off x="-1" y="4904587"/>
            <a:ext cx="4277033" cy="51208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使うセンサ：</a:t>
            </a:r>
            <a:r>
              <a:rPr lang="en-US" altLang="ja-JP" sz="2400" dirty="0">
                <a:latin typeface="HGS創英角ﾎﾟｯﾌﾟ体" panose="040B0A00000000000000" pitchFamily="50" charset="-128"/>
                <a:ea typeface="HGS創英角ﾎﾟｯﾌﾟ体" panose="040B0A00000000000000" pitchFamily="50" charset="-128"/>
              </a:rPr>
              <a:t>ENV</a:t>
            </a:r>
            <a:r>
              <a:rPr lang="ja-JP" altLang="en-US" sz="2400" dirty="0">
                <a:latin typeface="HGS創英角ﾎﾟｯﾌﾟ体" panose="040B0A00000000000000" pitchFamily="50" charset="-128"/>
                <a:ea typeface="HGS創英角ﾎﾟｯﾌﾟ体" panose="040B0A00000000000000" pitchFamily="50" charset="-128"/>
              </a:rPr>
              <a:t>（環境）</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9" name="テキスト ボックス 8">
            <a:extLst>
              <a:ext uri="{FF2B5EF4-FFF2-40B4-BE49-F238E27FC236}">
                <a16:creationId xmlns:a16="http://schemas.microsoft.com/office/drawing/2014/main" id="{D166B2D4-0C83-4318-8B35-6B95594EBA69}"/>
              </a:ext>
            </a:extLst>
          </p:cNvPr>
          <p:cNvSpPr txBox="1"/>
          <p:nvPr/>
        </p:nvSpPr>
        <p:spPr>
          <a:xfrm>
            <a:off x="176770" y="6195302"/>
            <a:ext cx="334809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温度、湿度、気圧を計れる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10" name="テキスト ボックス 9">
            <a:extLst>
              <a:ext uri="{FF2B5EF4-FFF2-40B4-BE49-F238E27FC236}">
                <a16:creationId xmlns:a16="http://schemas.microsoft.com/office/drawing/2014/main" id="{A1FE00C7-5BFA-4C55-B469-E27723AF5EAD}"/>
              </a:ext>
            </a:extLst>
          </p:cNvPr>
          <p:cNvSpPr txBox="1"/>
          <p:nvPr/>
        </p:nvSpPr>
        <p:spPr>
          <a:xfrm>
            <a:off x="461091" y="3861603"/>
            <a:ext cx="4424517"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画面に温度、湿度とそれぞれの</a:t>
            </a:r>
            <a:r>
              <a:rPr kumimoji="1" lang="en-US" altLang="ja-JP" sz="2000" dirty="0">
                <a:latin typeface="HGｺﾞｼｯｸE" panose="020B0909000000000000" pitchFamily="49" charset="-128"/>
                <a:ea typeface="HGｺﾞｼｯｸE" panose="020B0909000000000000" pitchFamily="49" charset="-128"/>
              </a:rPr>
              <a:t>1</a:t>
            </a:r>
            <a:r>
              <a:rPr kumimoji="1" lang="ja-JP" altLang="en-US" sz="2000" dirty="0">
                <a:latin typeface="HGｺﾞｼｯｸE" panose="020B0909000000000000" pitchFamily="49" charset="-128"/>
                <a:ea typeface="HGｺﾞｼｯｸE" panose="020B0909000000000000" pitchFamily="49" charset="-128"/>
              </a:rPr>
              <a:t>分前との変化を表示する</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 name="スライド番号プレースホルダー 1">
            <a:extLst>
              <a:ext uri="{FF2B5EF4-FFF2-40B4-BE49-F238E27FC236}">
                <a16:creationId xmlns:a16="http://schemas.microsoft.com/office/drawing/2014/main" id="{53A97156-BADE-408C-BDCA-E8855C72EE18}"/>
              </a:ext>
            </a:extLst>
          </p:cNvPr>
          <p:cNvSpPr>
            <a:spLocks noGrp="1"/>
          </p:cNvSpPr>
          <p:nvPr>
            <p:ph type="sldNum" sz="quarter" idx="12"/>
          </p:nvPr>
        </p:nvSpPr>
        <p:spPr>
          <a:xfrm>
            <a:off x="-1" y="0"/>
            <a:ext cx="1203008" cy="402483"/>
          </a:xfrm>
        </p:spPr>
        <p:txBody>
          <a:bodyPr/>
          <a:lstStyle/>
          <a:p>
            <a:pPr algn="l"/>
            <a:fld id="{A742806C-2382-4B4D-8F82-E2EF329BD941}" type="slidenum">
              <a:rPr kumimoji="1" lang="ja-JP" altLang="en-US" smtClean="0"/>
              <a:pPr algn="l"/>
              <a:t>32</a:t>
            </a:fld>
            <a:endParaRPr kumimoji="1" lang="ja-JP" altLang="en-US" dirty="0"/>
          </a:p>
        </p:txBody>
      </p:sp>
      <p:pic>
        <p:nvPicPr>
          <p:cNvPr id="5" name="図 4" descr="リモコン, ホワイト, ゲーム が含まれている画像&#10;&#10;自動的に生成された説明">
            <a:extLst>
              <a:ext uri="{FF2B5EF4-FFF2-40B4-BE49-F238E27FC236}">
                <a16:creationId xmlns:a16="http://schemas.microsoft.com/office/drawing/2014/main" id="{57923CEB-F844-4F1B-8F3D-01ABE6FBF450}"/>
              </a:ext>
            </a:extLst>
          </p:cNvPr>
          <p:cNvPicPr>
            <a:picLocks noChangeAspect="1"/>
          </p:cNvPicPr>
          <p:nvPr/>
        </p:nvPicPr>
        <p:blipFill rotWithShape="1">
          <a:blip r:embed="rId2">
            <a:extLst>
              <a:ext uri="{28A0092B-C50C-407E-A947-70E740481C1C}">
                <a14:useLocalDpi xmlns:a14="http://schemas.microsoft.com/office/drawing/2010/main" val="0"/>
              </a:ext>
            </a:extLst>
          </a:blip>
          <a:srcRect l="21183" t="25708" r="31925" b="25675"/>
          <a:stretch/>
        </p:blipFill>
        <p:spPr>
          <a:xfrm rot="10800000">
            <a:off x="3665597" y="5387129"/>
            <a:ext cx="1437345" cy="1986915"/>
          </a:xfrm>
          <a:prstGeom prst="rect">
            <a:avLst/>
          </a:prstGeom>
        </p:spPr>
      </p:pic>
      <p:pic>
        <p:nvPicPr>
          <p:cNvPr id="12" name="図 11" descr="モニター, 電話, 携帯電話, 時計 が含まれている画像&#10;&#10;自動的に生成された説明">
            <a:extLst>
              <a:ext uri="{FF2B5EF4-FFF2-40B4-BE49-F238E27FC236}">
                <a16:creationId xmlns:a16="http://schemas.microsoft.com/office/drawing/2014/main" id="{36DB5E6D-3B92-4B0D-A497-2FBB9EAEF1C8}"/>
              </a:ext>
            </a:extLst>
          </p:cNvPr>
          <p:cNvPicPr>
            <a:picLocks noChangeAspect="1"/>
          </p:cNvPicPr>
          <p:nvPr/>
        </p:nvPicPr>
        <p:blipFill rotWithShape="1">
          <a:blip r:embed="rId3">
            <a:extLst>
              <a:ext uri="{28A0092B-C50C-407E-A947-70E740481C1C}">
                <a14:useLocalDpi xmlns:a14="http://schemas.microsoft.com/office/drawing/2010/main" val="0"/>
              </a:ext>
            </a:extLst>
          </a:blip>
          <a:srcRect l="28906" t="29788" r="15317" b="4010"/>
          <a:stretch/>
        </p:blipFill>
        <p:spPr>
          <a:xfrm>
            <a:off x="959564" y="924978"/>
            <a:ext cx="3242807" cy="2886649"/>
          </a:xfrm>
          <a:prstGeom prst="rect">
            <a:avLst/>
          </a:prstGeom>
        </p:spPr>
      </p:pic>
    </p:spTree>
    <p:extLst>
      <p:ext uri="{BB962C8B-B14F-4D97-AF65-F5344CB8AC3E}">
        <p14:creationId xmlns:p14="http://schemas.microsoft.com/office/powerpoint/2010/main" val="2619106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269C9D26-F4AC-4B77-8729-84B8D1CC3B16}"/>
              </a:ext>
            </a:extLst>
          </p:cNvPr>
          <p:cNvSpPr txBox="1">
            <a:spLocks/>
          </p:cNvSpPr>
          <p:nvPr/>
        </p:nvSpPr>
        <p:spPr>
          <a:xfrm>
            <a:off x="-17246" y="3486"/>
            <a:ext cx="4081211" cy="52281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今回使うブロック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10" name="矢印: 右 9">
            <a:extLst>
              <a:ext uri="{FF2B5EF4-FFF2-40B4-BE49-F238E27FC236}">
                <a16:creationId xmlns:a16="http://schemas.microsoft.com/office/drawing/2014/main" id="{78F6F999-D4B9-41A2-B2BA-B625EF12158D}"/>
              </a:ext>
            </a:extLst>
          </p:cNvPr>
          <p:cNvSpPr/>
          <p:nvPr/>
        </p:nvSpPr>
        <p:spPr>
          <a:xfrm>
            <a:off x="2187009" y="200925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07C00A2D-BA4C-46E3-8D34-AE908A80A8CA}"/>
              </a:ext>
            </a:extLst>
          </p:cNvPr>
          <p:cNvSpPr txBox="1"/>
          <p:nvPr/>
        </p:nvSpPr>
        <p:spPr>
          <a:xfrm>
            <a:off x="0" y="2488635"/>
            <a:ext cx="3010515"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計算に使うブロック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17" name="図 16">
            <a:extLst>
              <a:ext uri="{FF2B5EF4-FFF2-40B4-BE49-F238E27FC236}">
                <a16:creationId xmlns:a16="http://schemas.microsoft.com/office/drawing/2014/main" id="{556DACA7-189D-48EA-BA93-26E43C98786D}"/>
              </a:ext>
            </a:extLst>
          </p:cNvPr>
          <p:cNvPicPr>
            <a:picLocks noChangeAspect="1"/>
          </p:cNvPicPr>
          <p:nvPr/>
        </p:nvPicPr>
        <p:blipFill>
          <a:blip r:embed="rId2"/>
          <a:stretch>
            <a:fillRect/>
          </a:stretch>
        </p:blipFill>
        <p:spPr>
          <a:xfrm>
            <a:off x="108464" y="4579507"/>
            <a:ext cx="1638300" cy="409575"/>
          </a:xfrm>
          <a:prstGeom prst="rect">
            <a:avLst/>
          </a:prstGeom>
        </p:spPr>
      </p:pic>
      <p:pic>
        <p:nvPicPr>
          <p:cNvPr id="19" name="図 18">
            <a:extLst>
              <a:ext uri="{FF2B5EF4-FFF2-40B4-BE49-F238E27FC236}">
                <a16:creationId xmlns:a16="http://schemas.microsoft.com/office/drawing/2014/main" id="{C81F395A-7324-4D7D-BF95-9E70485B266C}"/>
              </a:ext>
            </a:extLst>
          </p:cNvPr>
          <p:cNvPicPr>
            <a:picLocks noChangeAspect="1"/>
          </p:cNvPicPr>
          <p:nvPr/>
        </p:nvPicPr>
        <p:blipFill>
          <a:blip r:embed="rId3"/>
          <a:stretch>
            <a:fillRect/>
          </a:stretch>
        </p:blipFill>
        <p:spPr>
          <a:xfrm>
            <a:off x="117989" y="503769"/>
            <a:ext cx="1666875" cy="409575"/>
          </a:xfrm>
          <a:prstGeom prst="rect">
            <a:avLst/>
          </a:prstGeom>
        </p:spPr>
      </p:pic>
      <p:pic>
        <p:nvPicPr>
          <p:cNvPr id="20" name="図 19">
            <a:extLst>
              <a:ext uri="{FF2B5EF4-FFF2-40B4-BE49-F238E27FC236}">
                <a16:creationId xmlns:a16="http://schemas.microsoft.com/office/drawing/2014/main" id="{08E29346-8B12-486D-A753-9C1F23E93E2E}"/>
              </a:ext>
            </a:extLst>
          </p:cNvPr>
          <p:cNvPicPr>
            <a:picLocks noChangeAspect="1"/>
          </p:cNvPicPr>
          <p:nvPr/>
        </p:nvPicPr>
        <p:blipFill>
          <a:blip r:embed="rId4"/>
          <a:stretch>
            <a:fillRect/>
          </a:stretch>
        </p:blipFill>
        <p:spPr>
          <a:xfrm>
            <a:off x="2971231" y="465527"/>
            <a:ext cx="1648258" cy="447675"/>
          </a:xfrm>
          <a:prstGeom prst="rect">
            <a:avLst/>
          </a:prstGeom>
        </p:spPr>
      </p:pic>
      <p:pic>
        <p:nvPicPr>
          <p:cNvPr id="21" name="図 20">
            <a:extLst>
              <a:ext uri="{FF2B5EF4-FFF2-40B4-BE49-F238E27FC236}">
                <a16:creationId xmlns:a16="http://schemas.microsoft.com/office/drawing/2014/main" id="{EF1D8B17-CD32-46DA-923D-11D166D8524A}"/>
              </a:ext>
            </a:extLst>
          </p:cNvPr>
          <p:cNvPicPr>
            <a:picLocks noChangeAspect="1"/>
          </p:cNvPicPr>
          <p:nvPr/>
        </p:nvPicPr>
        <p:blipFill>
          <a:blip r:embed="rId5"/>
          <a:stretch>
            <a:fillRect/>
          </a:stretch>
        </p:blipFill>
        <p:spPr>
          <a:xfrm>
            <a:off x="2179099" y="1430309"/>
            <a:ext cx="3099840" cy="433609"/>
          </a:xfrm>
          <a:prstGeom prst="rect">
            <a:avLst/>
          </a:prstGeom>
        </p:spPr>
      </p:pic>
      <p:sp>
        <p:nvSpPr>
          <p:cNvPr id="22" name="矢印: 右 21">
            <a:extLst>
              <a:ext uri="{FF2B5EF4-FFF2-40B4-BE49-F238E27FC236}">
                <a16:creationId xmlns:a16="http://schemas.microsoft.com/office/drawing/2014/main" id="{D288772E-8DF3-4C1E-96C9-6FBBF9C50094}"/>
              </a:ext>
            </a:extLst>
          </p:cNvPr>
          <p:cNvSpPr/>
          <p:nvPr/>
        </p:nvSpPr>
        <p:spPr>
          <a:xfrm>
            <a:off x="2179098" y="50135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矢印: 右 22">
            <a:extLst>
              <a:ext uri="{FF2B5EF4-FFF2-40B4-BE49-F238E27FC236}">
                <a16:creationId xmlns:a16="http://schemas.microsoft.com/office/drawing/2014/main" id="{C48894D0-3153-4254-A3BC-91D95606F439}"/>
              </a:ext>
            </a:extLst>
          </p:cNvPr>
          <p:cNvSpPr/>
          <p:nvPr/>
        </p:nvSpPr>
        <p:spPr>
          <a:xfrm rot="5400000">
            <a:off x="3528133" y="95359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a:extLst>
              <a:ext uri="{FF2B5EF4-FFF2-40B4-BE49-F238E27FC236}">
                <a16:creationId xmlns:a16="http://schemas.microsoft.com/office/drawing/2014/main" id="{65EF8021-E027-4FF5-B5E9-B15CFC6C9C5E}"/>
              </a:ext>
            </a:extLst>
          </p:cNvPr>
          <p:cNvPicPr>
            <a:picLocks noChangeAspect="1"/>
          </p:cNvPicPr>
          <p:nvPr/>
        </p:nvPicPr>
        <p:blipFill>
          <a:blip r:embed="rId6"/>
          <a:stretch>
            <a:fillRect/>
          </a:stretch>
        </p:blipFill>
        <p:spPr>
          <a:xfrm>
            <a:off x="117989" y="3043267"/>
            <a:ext cx="1676400" cy="381000"/>
          </a:xfrm>
          <a:prstGeom prst="rect">
            <a:avLst/>
          </a:prstGeom>
        </p:spPr>
      </p:pic>
      <p:sp>
        <p:nvSpPr>
          <p:cNvPr id="28" name="テキスト ボックス 27">
            <a:extLst>
              <a:ext uri="{FF2B5EF4-FFF2-40B4-BE49-F238E27FC236}">
                <a16:creationId xmlns:a16="http://schemas.microsoft.com/office/drawing/2014/main" id="{6579B4DA-D200-41E1-91C5-9AFD1CC8F9BD}"/>
              </a:ext>
            </a:extLst>
          </p:cNvPr>
          <p:cNvSpPr txBox="1"/>
          <p:nvPr/>
        </p:nvSpPr>
        <p:spPr>
          <a:xfrm>
            <a:off x="0" y="970752"/>
            <a:ext cx="2512365" cy="707886"/>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画面に文字を表示するためのブロック</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29" name="矢印: 右 28">
            <a:extLst>
              <a:ext uri="{FF2B5EF4-FFF2-40B4-BE49-F238E27FC236}">
                <a16:creationId xmlns:a16="http://schemas.microsoft.com/office/drawing/2014/main" id="{A4179C59-A605-491C-AF3E-C4FC11542896}"/>
              </a:ext>
            </a:extLst>
          </p:cNvPr>
          <p:cNvSpPr/>
          <p:nvPr/>
        </p:nvSpPr>
        <p:spPr>
          <a:xfrm>
            <a:off x="2187009" y="4605143"/>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D13129C6-1907-446C-B763-9BAE76AD70CE}"/>
              </a:ext>
            </a:extLst>
          </p:cNvPr>
          <p:cNvSpPr/>
          <p:nvPr/>
        </p:nvSpPr>
        <p:spPr>
          <a:xfrm rot="5400000">
            <a:off x="3528132" y="363913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F1B12FC9-2D09-498F-946A-02F296EA4F68}"/>
              </a:ext>
            </a:extLst>
          </p:cNvPr>
          <p:cNvSpPr txBox="1"/>
          <p:nvPr/>
        </p:nvSpPr>
        <p:spPr>
          <a:xfrm>
            <a:off x="0" y="3653421"/>
            <a:ext cx="2512365" cy="707886"/>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ENV</a:t>
            </a:r>
            <a:r>
              <a:rPr kumimoji="1" lang="ja-JP" altLang="en-US" sz="2000" dirty="0">
                <a:latin typeface="HGｺﾞｼｯｸE" panose="020B0909000000000000" pitchFamily="49" charset="-128"/>
                <a:ea typeface="HGｺﾞｼｯｸE" panose="020B0909000000000000" pitchFamily="49" charset="-128"/>
              </a:rPr>
              <a:t>センサの値が入ったブロック</a:t>
            </a:r>
            <a:endParaRPr kumimoji="1" lang="en-US" altLang="ja-JP" sz="2000" dirty="0">
              <a:latin typeface="HGｺﾞｼｯｸE" panose="020B0909000000000000" pitchFamily="49" charset="-128"/>
              <a:ea typeface="HGｺﾞｼｯｸE" panose="020B0909000000000000" pitchFamily="49" charset="-128"/>
            </a:endParaRPr>
          </a:p>
        </p:txBody>
      </p:sp>
      <p:pic>
        <p:nvPicPr>
          <p:cNvPr id="32" name="図 31">
            <a:extLst>
              <a:ext uri="{FF2B5EF4-FFF2-40B4-BE49-F238E27FC236}">
                <a16:creationId xmlns:a16="http://schemas.microsoft.com/office/drawing/2014/main" id="{36A0A1C0-B549-4AB3-B097-7221F87C4FEA}"/>
              </a:ext>
            </a:extLst>
          </p:cNvPr>
          <p:cNvPicPr>
            <a:picLocks noChangeAspect="1"/>
          </p:cNvPicPr>
          <p:nvPr/>
        </p:nvPicPr>
        <p:blipFill>
          <a:blip r:embed="rId7"/>
          <a:stretch>
            <a:fillRect/>
          </a:stretch>
        </p:blipFill>
        <p:spPr>
          <a:xfrm>
            <a:off x="3024230" y="4578206"/>
            <a:ext cx="605638" cy="514377"/>
          </a:xfrm>
          <a:prstGeom prst="rect">
            <a:avLst/>
          </a:prstGeom>
        </p:spPr>
      </p:pic>
      <p:sp>
        <p:nvSpPr>
          <p:cNvPr id="33" name="テキスト ボックス 32">
            <a:extLst>
              <a:ext uri="{FF2B5EF4-FFF2-40B4-BE49-F238E27FC236}">
                <a16:creationId xmlns:a16="http://schemas.microsoft.com/office/drawing/2014/main" id="{B60A77A2-D1B6-4E54-9275-B51DC603548D}"/>
              </a:ext>
            </a:extLst>
          </p:cNvPr>
          <p:cNvSpPr txBox="1"/>
          <p:nvPr/>
        </p:nvSpPr>
        <p:spPr>
          <a:xfrm>
            <a:off x="60195" y="7101799"/>
            <a:ext cx="2282176"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後で説明するよ！</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4" name="矢印: 右 33">
            <a:extLst>
              <a:ext uri="{FF2B5EF4-FFF2-40B4-BE49-F238E27FC236}">
                <a16:creationId xmlns:a16="http://schemas.microsoft.com/office/drawing/2014/main" id="{951E569E-5FEC-4AC7-B017-D1621A9A2ECC}"/>
              </a:ext>
            </a:extLst>
          </p:cNvPr>
          <p:cNvSpPr/>
          <p:nvPr/>
        </p:nvSpPr>
        <p:spPr>
          <a:xfrm>
            <a:off x="2187009" y="3030264"/>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直線コネクタ 35">
            <a:extLst>
              <a:ext uri="{FF2B5EF4-FFF2-40B4-BE49-F238E27FC236}">
                <a16:creationId xmlns:a16="http://schemas.microsoft.com/office/drawing/2014/main" id="{4CB01615-27C2-45AC-A318-8637C0C27CA0}"/>
              </a:ext>
            </a:extLst>
          </p:cNvPr>
          <p:cNvCxnSpPr>
            <a:cxnSpLocks/>
          </p:cNvCxnSpPr>
          <p:nvPr/>
        </p:nvCxnSpPr>
        <p:spPr>
          <a:xfrm>
            <a:off x="0" y="1928529"/>
            <a:ext cx="5327722"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FF62CD5-7B0B-461A-ABB7-30EE0A103E89}"/>
              </a:ext>
            </a:extLst>
          </p:cNvPr>
          <p:cNvCxnSpPr>
            <a:cxnSpLocks/>
          </p:cNvCxnSpPr>
          <p:nvPr/>
        </p:nvCxnSpPr>
        <p:spPr>
          <a:xfrm>
            <a:off x="-664" y="2922636"/>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F63D3B61-C994-40A5-8A74-E0C515F371C9}"/>
              </a:ext>
            </a:extLst>
          </p:cNvPr>
          <p:cNvCxnSpPr>
            <a:cxnSpLocks/>
          </p:cNvCxnSpPr>
          <p:nvPr/>
        </p:nvCxnSpPr>
        <p:spPr>
          <a:xfrm>
            <a:off x="-19642" y="4499546"/>
            <a:ext cx="5347364"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4D120785-4D31-4F56-B107-C31D16F27A05}"/>
              </a:ext>
            </a:extLst>
          </p:cNvPr>
          <p:cNvSpPr txBox="1"/>
          <p:nvPr/>
        </p:nvSpPr>
        <p:spPr>
          <a:xfrm>
            <a:off x="-34412" y="5080840"/>
            <a:ext cx="4115541"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センサを使うのでくり返しが必要</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39" name="直線コネクタ 38">
            <a:extLst>
              <a:ext uri="{FF2B5EF4-FFF2-40B4-BE49-F238E27FC236}">
                <a16:creationId xmlns:a16="http://schemas.microsoft.com/office/drawing/2014/main" id="{30BAAC1F-9A29-4D8D-8A86-D16DF042509C}"/>
              </a:ext>
            </a:extLst>
          </p:cNvPr>
          <p:cNvCxnSpPr>
            <a:cxnSpLocks/>
          </p:cNvCxnSpPr>
          <p:nvPr/>
        </p:nvCxnSpPr>
        <p:spPr>
          <a:xfrm>
            <a:off x="0" y="5513855"/>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0" name="矢印: 右 39">
            <a:extLst>
              <a:ext uri="{FF2B5EF4-FFF2-40B4-BE49-F238E27FC236}">
                <a16:creationId xmlns:a16="http://schemas.microsoft.com/office/drawing/2014/main" id="{BED8E6AC-E0A7-4EC7-8382-5A3A4386A25C}"/>
              </a:ext>
            </a:extLst>
          </p:cNvPr>
          <p:cNvSpPr/>
          <p:nvPr/>
        </p:nvSpPr>
        <p:spPr>
          <a:xfrm>
            <a:off x="2187009" y="6579179"/>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FB30302F-F4E0-4AF8-8986-E80DDEEA4B3B}"/>
              </a:ext>
            </a:extLst>
          </p:cNvPr>
          <p:cNvPicPr>
            <a:picLocks noChangeAspect="1"/>
          </p:cNvPicPr>
          <p:nvPr/>
        </p:nvPicPr>
        <p:blipFill>
          <a:blip r:embed="rId8"/>
          <a:stretch>
            <a:fillRect/>
          </a:stretch>
        </p:blipFill>
        <p:spPr>
          <a:xfrm>
            <a:off x="112400" y="6600709"/>
            <a:ext cx="1672464" cy="418116"/>
          </a:xfrm>
          <a:prstGeom prst="rect">
            <a:avLst/>
          </a:prstGeom>
        </p:spPr>
      </p:pic>
      <p:pic>
        <p:nvPicPr>
          <p:cNvPr id="11" name="図 10">
            <a:extLst>
              <a:ext uri="{FF2B5EF4-FFF2-40B4-BE49-F238E27FC236}">
                <a16:creationId xmlns:a16="http://schemas.microsoft.com/office/drawing/2014/main" id="{C2ABFF45-DAD3-49CC-9D43-B2A9937BA68E}"/>
              </a:ext>
            </a:extLst>
          </p:cNvPr>
          <p:cNvPicPr>
            <a:picLocks noChangeAspect="1"/>
          </p:cNvPicPr>
          <p:nvPr/>
        </p:nvPicPr>
        <p:blipFill>
          <a:blip r:embed="rId9"/>
          <a:stretch>
            <a:fillRect/>
          </a:stretch>
        </p:blipFill>
        <p:spPr>
          <a:xfrm>
            <a:off x="2936428" y="6597253"/>
            <a:ext cx="1543783" cy="409575"/>
          </a:xfrm>
          <a:prstGeom prst="rect">
            <a:avLst/>
          </a:prstGeom>
        </p:spPr>
      </p:pic>
      <p:pic>
        <p:nvPicPr>
          <p:cNvPr id="41" name="図 40">
            <a:extLst>
              <a:ext uri="{FF2B5EF4-FFF2-40B4-BE49-F238E27FC236}">
                <a16:creationId xmlns:a16="http://schemas.microsoft.com/office/drawing/2014/main" id="{6BE3659C-4403-47C5-AE4F-8168343C4C50}"/>
              </a:ext>
            </a:extLst>
          </p:cNvPr>
          <p:cNvPicPr>
            <a:picLocks noChangeAspect="1"/>
          </p:cNvPicPr>
          <p:nvPr/>
        </p:nvPicPr>
        <p:blipFill>
          <a:blip r:embed="rId10"/>
          <a:stretch>
            <a:fillRect/>
          </a:stretch>
        </p:blipFill>
        <p:spPr>
          <a:xfrm>
            <a:off x="137037" y="2043145"/>
            <a:ext cx="1609731" cy="409576"/>
          </a:xfrm>
          <a:prstGeom prst="rect">
            <a:avLst/>
          </a:prstGeom>
        </p:spPr>
      </p:pic>
      <p:pic>
        <p:nvPicPr>
          <p:cNvPr id="42" name="図 41">
            <a:extLst>
              <a:ext uri="{FF2B5EF4-FFF2-40B4-BE49-F238E27FC236}">
                <a16:creationId xmlns:a16="http://schemas.microsoft.com/office/drawing/2014/main" id="{5EDCD3A1-D645-45DE-B8A1-400AE2559ACC}"/>
              </a:ext>
            </a:extLst>
          </p:cNvPr>
          <p:cNvPicPr>
            <a:picLocks noChangeAspect="1"/>
          </p:cNvPicPr>
          <p:nvPr/>
        </p:nvPicPr>
        <p:blipFill>
          <a:blip r:embed="rId11"/>
          <a:stretch>
            <a:fillRect/>
          </a:stretch>
        </p:blipFill>
        <p:spPr>
          <a:xfrm>
            <a:off x="2936428" y="2029594"/>
            <a:ext cx="1267841" cy="494767"/>
          </a:xfrm>
          <a:prstGeom prst="rect">
            <a:avLst/>
          </a:prstGeom>
        </p:spPr>
      </p:pic>
      <p:pic>
        <p:nvPicPr>
          <p:cNvPr id="43" name="図 42">
            <a:extLst>
              <a:ext uri="{FF2B5EF4-FFF2-40B4-BE49-F238E27FC236}">
                <a16:creationId xmlns:a16="http://schemas.microsoft.com/office/drawing/2014/main" id="{3A55AA7C-933B-4B08-B412-3DED18F7FD52}"/>
              </a:ext>
            </a:extLst>
          </p:cNvPr>
          <p:cNvPicPr>
            <a:picLocks noChangeAspect="1"/>
          </p:cNvPicPr>
          <p:nvPr/>
        </p:nvPicPr>
        <p:blipFill>
          <a:blip r:embed="rId12"/>
          <a:stretch>
            <a:fillRect/>
          </a:stretch>
        </p:blipFill>
        <p:spPr>
          <a:xfrm>
            <a:off x="4459743" y="2002467"/>
            <a:ext cx="692674" cy="494767"/>
          </a:xfrm>
          <a:prstGeom prst="rect">
            <a:avLst/>
          </a:prstGeom>
        </p:spPr>
      </p:pic>
      <p:pic>
        <p:nvPicPr>
          <p:cNvPr id="14" name="図 13">
            <a:extLst>
              <a:ext uri="{FF2B5EF4-FFF2-40B4-BE49-F238E27FC236}">
                <a16:creationId xmlns:a16="http://schemas.microsoft.com/office/drawing/2014/main" id="{6EA1DF6D-C9F4-47E4-BB98-AFCD0C334DCC}"/>
              </a:ext>
            </a:extLst>
          </p:cNvPr>
          <p:cNvPicPr>
            <a:picLocks noChangeAspect="1"/>
          </p:cNvPicPr>
          <p:nvPr/>
        </p:nvPicPr>
        <p:blipFill>
          <a:blip r:embed="rId13"/>
          <a:stretch>
            <a:fillRect/>
          </a:stretch>
        </p:blipFill>
        <p:spPr>
          <a:xfrm>
            <a:off x="113226" y="5603340"/>
            <a:ext cx="1628775" cy="400050"/>
          </a:xfrm>
          <a:prstGeom prst="rect">
            <a:avLst/>
          </a:prstGeom>
        </p:spPr>
      </p:pic>
      <p:pic>
        <p:nvPicPr>
          <p:cNvPr id="15" name="図 14">
            <a:extLst>
              <a:ext uri="{FF2B5EF4-FFF2-40B4-BE49-F238E27FC236}">
                <a16:creationId xmlns:a16="http://schemas.microsoft.com/office/drawing/2014/main" id="{19557440-620B-46B8-A5BB-6072D1430A73}"/>
              </a:ext>
            </a:extLst>
          </p:cNvPr>
          <p:cNvPicPr>
            <a:picLocks noChangeAspect="1"/>
          </p:cNvPicPr>
          <p:nvPr/>
        </p:nvPicPr>
        <p:blipFill>
          <a:blip r:embed="rId14"/>
          <a:stretch>
            <a:fillRect/>
          </a:stretch>
        </p:blipFill>
        <p:spPr>
          <a:xfrm>
            <a:off x="3024230" y="5617157"/>
            <a:ext cx="1122438" cy="404814"/>
          </a:xfrm>
          <a:prstGeom prst="rect">
            <a:avLst/>
          </a:prstGeom>
        </p:spPr>
      </p:pic>
      <p:pic>
        <p:nvPicPr>
          <p:cNvPr id="18" name="図 17">
            <a:extLst>
              <a:ext uri="{FF2B5EF4-FFF2-40B4-BE49-F238E27FC236}">
                <a16:creationId xmlns:a16="http://schemas.microsoft.com/office/drawing/2014/main" id="{8269F150-884E-49C5-A771-7388FB4D0ED9}"/>
              </a:ext>
            </a:extLst>
          </p:cNvPr>
          <p:cNvPicPr>
            <a:picLocks noChangeAspect="1"/>
          </p:cNvPicPr>
          <p:nvPr/>
        </p:nvPicPr>
        <p:blipFill>
          <a:blip r:embed="rId15"/>
          <a:stretch>
            <a:fillRect/>
          </a:stretch>
        </p:blipFill>
        <p:spPr>
          <a:xfrm>
            <a:off x="2994422" y="3044587"/>
            <a:ext cx="1465321" cy="433145"/>
          </a:xfrm>
          <a:prstGeom prst="rect">
            <a:avLst/>
          </a:prstGeom>
        </p:spPr>
      </p:pic>
      <p:pic>
        <p:nvPicPr>
          <p:cNvPr id="26" name="図 25">
            <a:extLst>
              <a:ext uri="{FF2B5EF4-FFF2-40B4-BE49-F238E27FC236}">
                <a16:creationId xmlns:a16="http://schemas.microsoft.com/office/drawing/2014/main" id="{D81EF798-2168-4E06-8560-B7852EDF6693}"/>
              </a:ext>
            </a:extLst>
          </p:cNvPr>
          <p:cNvPicPr>
            <a:picLocks noChangeAspect="1"/>
          </p:cNvPicPr>
          <p:nvPr/>
        </p:nvPicPr>
        <p:blipFill>
          <a:blip r:embed="rId16"/>
          <a:stretch>
            <a:fillRect/>
          </a:stretch>
        </p:blipFill>
        <p:spPr>
          <a:xfrm>
            <a:off x="2167431" y="4145023"/>
            <a:ext cx="1495425" cy="304800"/>
          </a:xfrm>
          <a:prstGeom prst="rect">
            <a:avLst/>
          </a:prstGeom>
        </p:spPr>
      </p:pic>
      <p:pic>
        <p:nvPicPr>
          <p:cNvPr id="27" name="図 26">
            <a:extLst>
              <a:ext uri="{FF2B5EF4-FFF2-40B4-BE49-F238E27FC236}">
                <a16:creationId xmlns:a16="http://schemas.microsoft.com/office/drawing/2014/main" id="{C2C3AA16-5E48-4365-904E-0E896F97F92F}"/>
              </a:ext>
            </a:extLst>
          </p:cNvPr>
          <p:cNvPicPr>
            <a:picLocks noChangeAspect="1"/>
          </p:cNvPicPr>
          <p:nvPr/>
        </p:nvPicPr>
        <p:blipFill>
          <a:blip r:embed="rId17"/>
          <a:stretch>
            <a:fillRect/>
          </a:stretch>
        </p:blipFill>
        <p:spPr>
          <a:xfrm>
            <a:off x="3828895" y="4137380"/>
            <a:ext cx="1485900" cy="314325"/>
          </a:xfrm>
          <a:prstGeom prst="rect">
            <a:avLst/>
          </a:prstGeom>
        </p:spPr>
      </p:pic>
      <p:sp>
        <p:nvSpPr>
          <p:cNvPr id="45" name="矢印: 右 44">
            <a:extLst>
              <a:ext uri="{FF2B5EF4-FFF2-40B4-BE49-F238E27FC236}">
                <a16:creationId xmlns:a16="http://schemas.microsoft.com/office/drawing/2014/main" id="{76399FB3-CCFA-46EC-8C95-FFB1DE28AFE5}"/>
              </a:ext>
            </a:extLst>
          </p:cNvPr>
          <p:cNvSpPr/>
          <p:nvPr/>
        </p:nvSpPr>
        <p:spPr>
          <a:xfrm>
            <a:off x="2187009" y="5617157"/>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テキスト ボックス 45">
            <a:extLst>
              <a:ext uri="{FF2B5EF4-FFF2-40B4-BE49-F238E27FC236}">
                <a16:creationId xmlns:a16="http://schemas.microsoft.com/office/drawing/2014/main" id="{6EC15EBA-004F-48E0-9AEC-47CC5239F7DD}"/>
              </a:ext>
            </a:extLst>
          </p:cNvPr>
          <p:cNvSpPr txBox="1"/>
          <p:nvPr/>
        </p:nvSpPr>
        <p:spPr>
          <a:xfrm>
            <a:off x="-35075" y="6029410"/>
            <a:ext cx="4115541" cy="400110"/>
          </a:xfrm>
          <a:prstGeom prst="rect">
            <a:avLst/>
          </a:prstGeom>
          <a:noFill/>
        </p:spPr>
        <p:txBody>
          <a:bodyPr wrap="square" rtlCol="0">
            <a:spAutoFit/>
          </a:bodyPr>
          <a:lstStyle/>
          <a:p>
            <a:r>
              <a:rPr kumimoji="1" lang="en-US" altLang="ja-JP" sz="2000" dirty="0">
                <a:latin typeface="HGｺﾞｼｯｸE" panose="020B0909000000000000" pitchFamily="49" charset="-128"/>
                <a:ea typeface="HGｺﾞｼｯｸE" panose="020B0909000000000000" pitchFamily="49" charset="-128"/>
              </a:rPr>
              <a:t>1</a:t>
            </a:r>
            <a:r>
              <a:rPr kumimoji="1" lang="ja-JP" altLang="en-US" sz="2000" dirty="0">
                <a:latin typeface="HGｺﾞｼｯｸE" panose="020B0909000000000000" pitchFamily="49" charset="-128"/>
                <a:ea typeface="HGｺﾞｼｯｸE" panose="020B0909000000000000" pitchFamily="49" charset="-128"/>
              </a:rPr>
              <a:t>分間待つために必要</a:t>
            </a:r>
            <a:endParaRPr kumimoji="1" lang="en-US" altLang="ja-JP" sz="2000" dirty="0">
              <a:latin typeface="HGｺﾞｼｯｸE" panose="020B0909000000000000" pitchFamily="49" charset="-128"/>
              <a:ea typeface="HGｺﾞｼｯｸE" panose="020B0909000000000000" pitchFamily="49" charset="-128"/>
            </a:endParaRPr>
          </a:p>
        </p:txBody>
      </p:sp>
      <p:cxnSp>
        <p:nvCxnSpPr>
          <p:cNvPr id="47" name="直線コネクタ 46">
            <a:extLst>
              <a:ext uri="{FF2B5EF4-FFF2-40B4-BE49-F238E27FC236}">
                <a16:creationId xmlns:a16="http://schemas.microsoft.com/office/drawing/2014/main" id="{08D83EA5-E93A-407E-A93B-C1D5C2353F34}"/>
              </a:ext>
            </a:extLst>
          </p:cNvPr>
          <p:cNvCxnSpPr>
            <a:cxnSpLocks/>
          </p:cNvCxnSpPr>
          <p:nvPr/>
        </p:nvCxnSpPr>
        <p:spPr>
          <a:xfrm>
            <a:off x="0" y="6429520"/>
            <a:ext cx="534670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8" name="スライド番号プレースホルダー 47">
            <a:extLst>
              <a:ext uri="{FF2B5EF4-FFF2-40B4-BE49-F238E27FC236}">
                <a16:creationId xmlns:a16="http://schemas.microsoft.com/office/drawing/2014/main" id="{A619E5D5-633B-4D7A-8606-DB502E4B86B6}"/>
              </a:ext>
            </a:extLst>
          </p:cNvPr>
          <p:cNvSpPr>
            <a:spLocks noGrp="1"/>
          </p:cNvSpPr>
          <p:nvPr>
            <p:ph type="sldNum" sz="quarter" idx="12"/>
          </p:nvPr>
        </p:nvSpPr>
        <p:spPr/>
        <p:txBody>
          <a:bodyPr/>
          <a:lstStyle/>
          <a:p>
            <a:fld id="{A742806C-2382-4B4D-8F82-E2EF329BD941}" type="slidenum">
              <a:rPr kumimoji="1" lang="ja-JP" altLang="en-US" smtClean="0"/>
              <a:t>33</a:t>
            </a:fld>
            <a:endParaRPr kumimoji="1" lang="ja-JP" altLang="en-US"/>
          </a:p>
        </p:txBody>
      </p:sp>
    </p:spTree>
    <p:extLst>
      <p:ext uri="{BB962C8B-B14F-4D97-AF65-F5344CB8AC3E}">
        <p14:creationId xmlns:p14="http://schemas.microsoft.com/office/powerpoint/2010/main" val="3860601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50D454AA-65F4-4145-9643-FCD74E0B9FB9}"/>
              </a:ext>
            </a:extLst>
          </p:cNvPr>
          <p:cNvPicPr>
            <a:picLocks noChangeAspect="1"/>
          </p:cNvPicPr>
          <p:nvPr/>
        </p:nvPicPr>
        <p:blipFill rotWithShape="1">
          <a:blip r:embed="rId2"/>
          <a:srcRect l="17018" t="8102" r="23750" b="7860"/>
          <a:stretch/>
        </p:blipFill>
        <p:spPr>
          <a:xfrm>
            <a:off x="297922" y="4493430"/>
            <a:ext cx="1138140" cy="1082891"/>
          </a:xfrm>
          <a:prstGeom prst="rect">
            <a:avLst/>
          </a:prstGeom>
        </p:spPr>
      </p:pic>
      <p:pic>
        <p:nvPicPr>
          <p:cNvPr id="3" name="図 2">
            <a:extLst>
              <a:ext uri="{FF2B5EF4-FFF2-40B4-BE49-F238E27FC236}">
                <a16:creationId xmlns:a16="http://schemas.microsoft.com/office/drawing/2014/main" id="{59F23A95-9A69-470D-89E2-28DB4C109DD4}"/>
              </a:ext>
            </a:extLst>
          </p:cNvPr>
          <p:cNvPicPr>
            <a:picLocks noChangeAspect="1"/>
          </p:cNvPicPr>
          <p:nvPr/>
        </p:nvPicPr>
        <p:blipFill>
          <a:blip r:embed="rId3"/>
          <a:stretch>
            <a:fillRect/>
          </a:stretch>
        </p:blipFill>
        <p:spPr>
          <a:xfrm>
            <a:off x="45768" y="886638"/>
            <a:ext cx="2809875" cy="981075"/>
          </a:xfrm>
          <a:prstGeom prst="rect">
            <a:avLst/>
          </a:prstGeom>
        </p:spPr>
      </p:pic>
      <p:pic>
        <p:nvPicPr>
          <p:cNvPr id="25" name="図 24">
            <a:extLst>
              <a:ext uri="{FF2B5EF4-FFF2-40B4-BE49-F238E27FC236}">
                <a16:creationId xmlns:a16="http://schemas.microsoft.com/office/drawing/2014/main" id="{34559A1F-F6D9-4477-9436-F0CCBA5876D5}"/>
              </a:ext>
            </a:extLst>
          </p:cNvPr>
          <p:cNvPicPr>
            <a:picLocks noChangeAspect="1"/>
          </p:cNvPicPr>
          <p:nvPr/>
        </p:nvPicPr>
        <p:blipFill>
          <a:blip r:embed="rId4"/>
          <a:stretch>
            <a:fillRect/>
          </a:stretch>
        </p:blipFill>
        <p:spPr>
          <a:xfrm>
            <a:off x="75140" y="2536939"/>
            <a:ext cx="2265771" cy="1317998"/>
          </a:xfrm>
          <a:prstGeom prst="rect">
            <a:avLst/>
          </a:prstGeom>
        </p:spPr>
      </p:pic>
      <p:sp>
        <p:nvSpPr>
          <p:cNvPr id="6" name="コンテンツ プレースホルダー 2">
            <a:extLst>
              <a:ext uri="{FF2B5EF4-FFF2-40B4-BE49-F238E27FC236}">
                <a16:creationId xmlns:a16="http://schemas.microsoft.com/office/drawing/2014/main" id="{782784AC-22C0-4570-8AF0-311B54FEF132}"/>
              </a:ext>
            </a:extLst>
          </p:cNvPr>
          <p:cNvSpPr txBox="1">
            <a:spLocks/>
          </p:cNvSpPr>
          <p:nvPr/>
        </p:nvSpPr>
        <p:spPr>
          <a:xfrm>
            <a:off x="0" y="149450"/>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センサを使う準備をしよう！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52F0F6D-04AE-4697-8449-4C46B98A0CB6}"/>
              </a:ext>
            </a:extLst>
          </p:cNvPr>
          <p:cNvSpPr txBox="1">
            <a:spLocks/>
          </p:cNvSpPr>
          <p:nvPr/>
        </p:nvSpPr>
        <p:spPr>
          <a:xfrm>
            <a:off x="2867233" y="861963"/>
            <a:ext cx="2825132" cy="13209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まずはさっきの</a:t>
            </a:r>
            <a:r>
              <a:rPr lang="en-US" altLang="ja-JP" sz="1800" dirty="0">
                <a:latin typeface="HGSｺﾞｼｯｸE" panose="020B0900000000000000" pitchFamily="50" charset="-128"/>
                <a:ea typeface="HGSｺﾞｼｯｸE" panose="020B0900000000000000" pitchFamily="50" charset="-128"/>
              </a:rPr>
              <a:t>PIR</a:t>
            </a: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を消す</a:t>
            </a:r>
            <a:endParaRPr lang="en-US" altLang="ja-JP" sz="18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800" dirty="0">
                <a:latin typeface="HGSｺﾞｼｯｸE" panose="020B0900000000000000" pitchFamily="50" charset="-128"/>
                <a:ea typeface="HGSｺﾞｼｯｸE" panose="020B0900000000000000" pitchFamily="50" charset="-128"/>
              </a:rPr>
              <a:t>（エラーの原因になる）</a:t>
            </a:r>
            <a:endParaRPr lang="en-US" altLang="ja-JP" sz="1800" dirty="0">
              <a:latin typeface="HGSｺﾞｼｯｸE" panose="020B0900000000000000" pitchFamily="50" charset="-128"/>
              <a:ea typeface="HGSｺﾞｼｯｸE" panose="020B0900000000000000" pitchFamily="50" charset="-128"/>
            </a:endParaRPr>
          </a:p>
        </p:txBody>
      </p:sp>
      <p:sp>
        <p:nvSpPr>
          <p:cNvPr id="9" name="楕円 8">
            <a:extLst>
              <a:ext uri="{FF2B5EF4-FFF2-40B4-BE49-F238E27FC236}">
                <a16:creationId xmlns:a16="http://schemas.microsoft.com/office/drawing/2014/main" id="{55742682-46D0-4351-AFBC-4F96729B131E}"/>
              </a:ext>
            </a:extLst>
          </p:cNvPr>
          <p:cNvSpPr/>
          <p:nvPr/>
        </p:nvSpPr>
        <p:spPr>
          <a:xfrm>
            <a:off x="45768" y="1340622"/>
            <a:ext cx="539298"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F646B21C-3E36-4D4B-B2F7-7C655DBA75DF}"/>
              </a:ext>
            </a:extLst>
          </p:cNvPr>
          <p:cNvSpPr/>
          <p:nvPr/>
        </p:nvSpPr>
        <p:spPr>
          <a:xfrm rot="5400000">
            <a:off x="678290" y="1981911"/>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1">
            <a:extLst>
              <a:ext uri="{FF2B5EF4-FFF2-40B4-BE49-F238E27FC236}">
                <a16:creationId xmlns:a16="http://schemas.microsoft.com/office/drawing/2014/main" id="{F70358EC-6048-45F9-8B09-9117B95196FB}"/>
              </a:ext>
            </a:extLst>
          </p:cNvPr>
          <p:cNvSpPr/>
          <p:nvPr/>
        </p:nvSpPr>
        <p:spPr>
          <a:xfrm>
            <a:off x="297922" y="2999692"/>
            <a:ext cx="753264" cy="766542"/>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EB15D566-62FC-4E02-AE01-BA40A988722C}"/>
              </a:ext>
            </a:extLst>
          </p:cNvPr>
          <p:cNvSpPr txBox="1">
            <a:spLocks/>
          </p:cNvSpPr>
          <p:nvPr/>
        </p:nvSpPr>
        <p:spPr>
          <a:xfrm>
            <a:off x="2440674" y="2484393"/>
            <a:ext cx="2945401" cy="160913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段目の一番左にある「</a:t>
            </a:r>
            <a:r>
              <a:rPr lang="en-US" altLang="ja-JP" sz="2000" dirty="0">
                <a:latin typeface="HGSｺﾞｼｯｸE" panose="020B0900000000000000" pitchFamily="50" charset="-128"/>
                <a:ea typeface="HGSｺﾞｼｯｸE" panose="020B0900000000000000" pitchFamily="50" charset="-128"/>
              </a:rPr>
              <a:t>ENV</a:t>
            </a:r>
            <a:r>
              <a:rPr lang="ja-JP" altLang="en-US" sz="2000" dirty="0">
                <a:latin typeface="HGSｺﾞｼｯｸE" panose="020B0900000000000000" pitchFamily="50" charset="-128"/>
                <a:ea typeface="HGSｺﾞｼｯｸE" panose="020B0900000000000000" pitchFamily="50" charset="-128"/>
              </a:rPr>
              <a:t>」をクリックして右下の「</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」を押そう！</a:t>
            </a:r>
            <a:endParaRPr lang="en-US" altLang="ja-JP" sz="2000" dirty="0">
              <a:latin typeface="HGSｺﾞｼｯｸE" panose="020B0900000000000000" pitchFamily="50" charset="-128"/>
              <a:ea typeface="HGSｺﾞｼｯｸE" panose="020B0900000000000000" pitchFamily="50" charset="-128"/>
            </a:endParaRPr>
          </a:p>
        </p:txBody>
      </p:sp>
      <p:sp>
        <p:nvSpPr>
          <p:cNvPr id="15" name="矢印: 右 14">
            <a:extLst>
              <a:ext uri="{FF2B5EF4-FFF2-40B4-BE49-F238E27FC236}">
                <a16:creationId xmlns:a16="http://schemas.microsoft.com/office/drawing/2014/main" id="{22F2E818-B06D-41A5-A8EA-AF28D3A7F4F0}"/>
              </a:ext>
            </a:extLst>
          </p:cNvPr>
          <p:cNvSpPr/>
          <p:nvPr/>
        </p:nvSpPr>
        <p:spPr>
          <a:xfrm rot="5400000">
            <a:off x="684557" y="3977740"/>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DB4DF702-848C-4759-AD29-1EE0E41E4676}"/>
              </a:ext>
            </a:extLst>
          </p:cNvPr>
          <p:cNvSpPr/>
          <p:nvPr/>
        </p:nvSpPr>
        <p:spPr>
          <a:xfrm>
            <a:off x="318242" y="5049624"/>
            <a:ext cx="565266" cy="527018"/>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9C653CD3-00BE-4C9C-8D06-6ECC3542F89A}"/>
              </a:ext>
            </a:extLst>
          </p:cNvPr>
          <p:cNvSpPr txBox="1">
            <a:spLocks/>
          </p:cNvSpPr>
          <p:nvPr/>
        </p:nvSpPr>
        <p:spPr>
          <a:xfrm>
            <a:off x="2182689" y="4772276"/>
            <a:ext cx="3203386" cy="84904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こんな風に「</a:t>
            </a:r>
            <a:r>
              <a:rPr lang="en-US" altLang="ja-JP" sz="2000" dirty="0">
                <a:latin typeface="HGSｺﾞｼｯｸE" panose="020B0900000000000000" pitchFamily="50" charset="-128"/>
                <a:ea typeface="HGSｺﾞｼｯｸE" panose="020B0900000000000000" pitchFamily="50" charset="-128"/>
              </a:rPr>
              <a:t>ENV</a:t>
            </a:r>
            <a:r>
              <a:rPr lang="ja-JP" altLang="en-US" sz="2000" dirty="0">
                <a:latin typeface="HGSｺﾞｼｯｸE" panose="020B0900000000000000" pitchFamily="50" charset="-128"/>
                <a:ea typeface="HGSｺﾞｼｯｸE" panose="020B0900000000000000" pitchFamily="50" charset="-128"/>
              </a:rPr>
              <a:t>」が追加されていたら成功！</a:t>
            </a:r>
            <a:endParaRPr lang="en-US" altLang="ja-JP" sz="2000" dirty="0">
              <a:latin typeface="HGSｺﾞｼｯｸE" panose="020B0900000000000000" pitchFamily="50" charset="-128"/>
              <a:ea typeface="HGSｺﾞｼｯｸE" panose="020B0900000000000000" pitchFamily="50" charset="-128"/>
            </a:endParaRPr>
          </a:p>
        </p:txBody>
      </p:sp>
      <p:cxnSp>
        <p:nvCxnSpPr>
          <p:cNvPr id="19" name="直線矢印コネクタ 18">
            <a:extLst>
              <a:ext uri="{FF2B5EF4-FFF2-40B4-BE49-F238E27FC236}">
                <a16:creationId xmlns:a16="http://schemas.microsoft.com/office/drawing/2014/main" id="{00C6DD2E-712F-43DB-B84C-CD950AFF71BF}"/>
              </a:ext>
            </a:extLst>
          </p:cNvPr>
          <p:cNvCxnSpPr>
            <a:cxnSpLocks/>
          </p:cNvCxnSpPr>
          <p:nvPr/>
        </p:nvCxnSpPr>
        <p:spPr>
          <a:xfrm flipV="1">
            <a:off x="598290" y="1162134"/>
            <a:ext cx="1101296" cy="33974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724741E9-8BD6-42C6-96A3-29F0AC6AEABB}"/>
              </a:ext>
            </a:extLst>
          </p:cNvPr>
          <p:cNvSpPr/>
          <p:nvPr/>
        </p:nvSpPr>
        <p:spPr>
          <a:xfrm>
            <a:off x="1761096" y="815534"/>
            <a:ext cx="1180496" cy="533634"/>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コンテンツ プレースホルダー 2">
            <a:extLst>
              <a:ext uri="{FF2B5EF4-FFF2-40B4-BE49-F238E27FC236}">
                <a16:creationId xmlns:a16="http://schemas.microsoft.com/office/drawing/2014/main" id="{39D75C00-3FDB-4C0B-8A19-682B13FBFCEE}"/>
              </a:ext>
            </a:extLst>
          </p:cNvPr>
          <p:cNvSpPr txBox="1">
            <a:spLocks/>
          </p:cNvSpPr>
          <p:nvPr/>
        </p:nvSpPr>
        <p:spPr>
          <a:xfrm>
            <a:off x="1074340" y="5838856"/>
            <a:ext cx="3203386" cy="512968"/>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000" dirty="0">
                <a:latin typeface="HGSｺﾞｼｯｸE" panose="020B0900000000000000" pitchFamily="50" charset="-128"/>
                <a:ea typeface="HGSｺﾞｼｯｸE" panose="020B0900000000000000" pitchFamily="50" charset="-128"/>
              </a:rPr>
              <a:t>センサは</a:t>
            </a:r>
            <a:r>
              <a:rPr lang="en-US" altLang="ja-JP" sz="2000" dirty="0">
                <a:solidFill>
                  <a:srgbClr val="FF0000"/>
                </a:solidFill>
                <a:latin typeface="HGSｺﾞｼｯｸE" panose="020B0900000000000000" pitchFamily="50" charset="-128"/>
                <a:ea typeface="HGSｺﾞｼｯｸE" panose="020B0900000000000000" pitchFamily="50" charset="-128"/>
              </a:rPr>
              <a:t>PORT</a:t>
            </a:r>
            <a:r>
              <a:rPr lang="ja-JP" altLang="en-US" sz="2000" dirty="0">
                <a:solidFill>
                  <a:srgbClr val="FF0000"/>
                </a:solidFill>
                <a:latin typeface="HGSｺﾞｼｯｸE" panose="020B0900000000000000" pitchFamily="50" charset="-128"/>
                <a:ea typeface="HGSｺﾞｼｯｸE" panose="020B0900000000000000" pitchFamily="50" charset="-128"/>
              </a:rPr>
              <a:t> </a:t>
            </a:r>
            <a:r>
              <a:rPr lang="en-US" altLang="ja-JP" sz="2000" dirty="0">
                <a:solidFill>
                  <a:srgbClr val="FF0000"/>
                </a:solidFill>
                <a:latin typeface="HGSｺﾞｼｯｸE" panose="020B0900000000000000" pitchFamily="50" charset="-128"/>
                <a:ea typeface="HGSｺﾞｼｯｸE" panose="020B0900000000000000" pitchFamily="50" charset="-128"/>
              </a:rPr>
              <a:t>A</a:t>
            </a:r>
            <a:r>
              <a:rPr lang="ja-JP" altLang="en-US" sz="2000" dirty="0">
                <a:latin typeface="HGSｺﾞｼｯｸE" panose="020B0900000000000000" pitchFamily="50" charset="-128"/>
                <a:ea typeface="HGSｺﾞｼｯｸE" panose="020B0900000000000000" pitchFamily="50" charset="-128"/>
              </a:rPr>
              <a:t>にさそう</a:t>
            </a:r>
            <a:endParaRPr lang="en-US" altLang="ja-JP" sz="2000" dirty="0">
              <a:latin typeface="HGSｺﾞｼｯｸE" panose="020B0900000000000000" pitchFamily="50" charset="-128"/>
              <a:ea typeface="HGSｺﾞｼｯｸE" panose="020B0900000000000000" pitchFamily="50" charset="-128"/>
            </a:endParaRPr>
          </a:p>
        </p:txBody>
      </p:sp>
      <p:sp>
        <p:nvSpPr>
          <p:cNvPr id="28" name="コンテンツ プレースホルダー 2">
            <a:extLst>
              <a:ext uri="{FF2B5EF4-FFF2-40B4-BE49-F238E27FC236}">
                <a16:creationId xmlns:a16="http://schemas.microsoft.com/office/drawing/2014/main" id="{09D186B4-60FF-46C2-ABE4-001F8FB94AD5}"/>
              </a:ext>
            </a:extLst>
          </p:cNvPr>
          <p:cNvSpPr txBox="1">
            <a:spLocks/>
          </p:cNvSpPr>
          <p:nvPr/>
        </p:nvSpPr>
        <p:spPr>
          <a:xfrm>
            <a:off x="1074340" y="2021365"/>
            <a:ext cx="2289854" cy="407937"/>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あとはいつも通り！</a:t>
            </a:r>
            <a:endParaRPr lang="en-US" altLang="ja-JP" sz="1600" dirty="0">
              <a:latin typeface="HGSｺﾞｼｯｸE" panose="020B0900000000000000" pitchFamily="50" charset="-128"/>
              <a:ea typeface="HGSｺﾞｼｯｸE" panose="020B0900000000000000" pitchFamily="50" charset="-128"/>
            </a:endParaRPr>
          </a:p>
        </p:txBody>
      </p:sp>
      <p:pic>
        <p:nvPicPr>
          <p:cNvPr id="8" name="図 7" descr="屋内, ホワイト, 小さい, 座る が含まれている画像&#10;&#10;自動的に生成された説明">
            <a:extLst>
              <a:ext uri="{FF2B5EF4-FFF2-40B4-BE49-F238E27FC236}">
                <a16:creationId xmlns:a16="http://schemas.microsoft.com/office/drawing/2014/main" id="{2D29E743-0CED-4E78-BC5F-A424A753776C}"/>
              </a:ext>
            </a:extLst>
          </p:cNvPr>
          <p:cNvPicPr>
            <a:picLocks noChangeAspect="1"/>
          </p:cNvPicPr>
          <p:nvPr/>
        </p:nvPicPr>
        <p:blipFill rotWithShape="1">
          <a:blip r:embed="rId5">
            <a:extLst>
              <a:ext uri="{28A0092B-C50C-407E-A947-70E740481C1C}">
                <a14:useLocalDpi xmlns:a14="http://schemas.microsoft.com/office/drawing/2010/main" val="0"/>
              </a:ext>
            </a:extLst>
          </a:blip>
          <a:srcRect l="26858" r="25523"/>
          <a:stretch/>
        </p:blipFill>
        <p:spPr>
          <a:xfrm rot="16200000">
            <a:off x="2129400" y="5372710"/>
            <a:ext cx="1087897" cy="3046125"/>
          </a:xfrm>
          <a:prstGeom prst="rect">
            <a:avLst/>
          </a:prstGeom>
        </p:spPr>
      </p:pic>
      <p:sp>
        <p:nvSpPr>
          <p:cNvPr id="11" name="スライド番号プレースホルダー 10">
            <a:extLst>
              <a:ext uri="{FF2B5EF4-FFF2-40B4-BE49-F238E27FC236}">
                <a16:creationId xmlns:a16="http://schemas.microsoft.com/office/drawing/2014/main" id="{0E004F6E-7581-4C28-A942-67CE775AD9DE}"/>
              </a:ext>
            </a:extLst>
          </p:cNvPr>
          <p:cNvSpPr>
            <a:spLocks noGrp="1"/>
          </p:cNvSpPr>
          <p:nvPr>
            <p:ph type="sldNum" sz="quarter" idx="12"/>
          </p:nvPr>
        </p:nvSpPr>
        <p:spPr>
          <a:xfrm>
            <a:off x="-16438" y="-9931"/>
            <a:ext cx="1203008" cy="402483"/>
          </a:xfrm>
        </p:spPr>
        <p:txBody>
          <a:bodyPr/>
          <a:lstStyle/>
          <a:p>
            <a:pPr algn="l"/>
            <a:fld id="{A742806C-2382-4B4D-8F82-E2EF329BD941}" type="slidenum">
              <a:rPr kumimoji="1" lang="ja-JP" altLang="en-US" smtClean="0"/>
              <a:pPr algn="l"/>
              <a:t>34</a:t>
            </a:fld>
            <a:endParaRPr kumimoji="1" lang="ja-JP" altLang="en-US" dirty="0"/>
          </a:p>
        </p:txBody>
      </p:sp>
    </p:spTree>
    <p:extLst>
      <p:ext uri="{BB962C8B-B14F-4D97-AF65-F5344CB8AC3E}">
        <p14:creationId xmlns:p14="http://schemas.microsoft.com/office/powerpoint/2010/main" val="305045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20DF3132-166B-4A2B-B9CF-481947142C5F}"/>
              </a:ext>
            </a:extLst>
          </p:cNvPr>
          <p:cNvPicPr>
            <a:picLocks noChangeAspect="1"/>
          </p:cNvPicPr>
          <p:nvPr/>
        </p:nvPicPr>
        <p:blipFill>
          <a:blip r:embed="rId2"/>
          <a:stretch>
            <a:fillRect/>
          </a:stretch>
        </p:blipFill>
        <p:spPr>
          <a:xfrm>
            <a:off x="661949" y="5427903"/>
            <a:ext cx="3824409" cy="2063967"/>
          </a:xfrm>
          <a:prstGeom prst="rect">
            <a:avLst/>
          </a:prstGeom>
        </p:spPr>
      </p:pic>
      <p:pic>
        <p:nvPicPr>
          <p:cNvPr id="2" name="図 1">
            <a:extLst>
              <a:ext uri="{FF2B5EF4-FFF2-40B4-BE49-F238E27FC236}">
                <a16:creationId xmlns:a16="http://schemas.microsoft.com/office/drawing/2014/main" id="{BA753C2F-5D27-4AE6-88BF-CE9B41E65798}"/>
              </a:ext>
            </a:extLst>
          </p:cNvPr>
          <p:cNvPicPr>
            <a:picLocks noChangeAspect="1"/>
          </p:cNvPicPr>
          <p:nvPr/>
        </p:nvPicPr>
        <p:blipFill rotWithShape="1">
          <a:blip r:embed="rId3"/>
          <a:srcRect b="35537"/>
          <a:stretch/>
        </p:blipFill>
        <p:spPr>
          <a:xfrm>
            <a:off x="1056468" y="1882381"/>
            <a:ext cx="3233760" cy="2070150"/>
          </a:xfrm>
          <a:prstGeom prst="rect">
            <a:avLst/>
          </a:prstGeom>
        </p:spPr>
      </p:pic>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15971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2</a:t>
            </a:r>
            <a:r>
              <a:rPr lang="ja-JP" altLang="en-US" sz="2400" dirty="0">
                <a:latin typeface="HGS創英角ﾎﾟｯﾌﾟ体" panose="040B0A00000000000000" pitchFamily="50" charset="-128"/>
                <a:ea typeface="HGS創英角ﾎﾟｯﾌﾟ体" panose="040B0A00000000000000" pitchFamily="50" charset="-128"/>
              </a:rPr>
              <a:t>　ラベルを置こう！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 y="735156"/>
            <a:ext cx="5346699" cy="109364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初めに、画面にラベルを下の順番で置こう！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置いた順番によって後のプログラムが少し変わるよ（プログラムでの一番目は</a:t>
            </a:r>
            <a:r>
              <a:rPr lang="en-US" altLang="ja-JP" sz="2000" dirty="0">
                <a:latin typeface="HGSｺﾞｼｯｸE" panose="020B0900000000000000" pitchFamily="50" charset="-128"/>
                <a:ea typeface="HGSｺﾞｼｯｸE" panose="020B0900000000000000" pitchFamily="50" charset="-128"/>
              </a:rPr>
              <a:t>0</a:t>
            </a:r>
            <a:r>
              <a:rPr lang="ja-JP" altLang="en-US" sz="2000" dirty="0">
                <a:latin typeface="HGSｺﾞｼｯｸE" panose="020B0900000000000000" pitchFamily="50" charset="-128"/>
                <a:ea typeface="HGSｺﾞｼｯｸE" panose="020B0900000000000000" pitchFamily="50" charset="-128"/>
              </a:rPr>
              <a:t>だよ）</a:t>
            </a:r>
            <a:endParaRPr lang="en-US" altLang="ja-JP" sz="2000" dirty="0">
              <a:latin typeface="HGSｺﾞｼｯｸE" panose="020B0900000000000000" pitchFamily="50" charset="-128"/>
              <a:ea typeface="HGSｺﾞｼｯｸE" panose="020B0900000000000000" pitchFamily="50" charset="-128"/>
            </a:endParaRPr>
          </a:p>
        </p:txBody>
      </p:sp>
      <p:sp>
        <p:nvSpPr>
          <p:cNvPr id="5" name="テキスト ボックス 4">
            <a:extLst>
              <a:ext uri="{FF2B5EF4-FFF2-40B4-BE49-F238E27FC236}">
                <a16:creationId xmlns:a16="http://schemas.microsoft.com/office/drawing/2014/main" id="{01A31F2B-07D8-4152-973F-086FC0EBF2E1}"/>
              </a:ext>
            </a:extLst>
          </p:cNvPr>
          <p:cNvSpPr txBox="1"/>
          <p:nvPr/>
        </p:nvSpPr>
        <p:spPr>
          <a:xfrm>
            <a:off x="1651820" y="2363900"/>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0</a:t>
            </a:r>
            <a:endParaRPr kumimoji="1" lang="ja-JP" altLang="en-US" sz="2000" dirty="0">
              <a:solidFill>
                <a:schemeClr val="bg1"/>
              </a:solidFill>
            </a:endParaRPr>
          </a:p>
        </p:txBody>
      </p:sp>
      <p:sp>
        <p:nvSpPr>
          <p:cNvPr id="12" name="テキスト ボックス 11">
            <a:extLst>
              <a:ext uri="{FF2B5EF4-FFF2-40B4-BE49-F238E27FC236}">
                <a16:creationId xmlns:a16="http://schemas.microsoft.com/office/drawing/2014/main" id="{CB047731-417F-4744-B766-3B569AE34EA3}"/>
              </a:ext>
            </a:extLst>
          </p:cNvPr>
          <p:cNvSpPr txBox="1"/>
          <p:nvPr/>
        </p:nvSpPr>
        <p:spPr>
          <a:xfrm>
            <a:off x="2189018" y="2363900"/>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1</a:t>
            </a:r>
            <a:endParaRPr kumimoji="1" lang="ja-JP" altLang="en-US" sz="2000" dirty="0">
              <a:solidFill>
                <a:schemeClr val="bg1"/>
              </a:solidFill>
            </a:endParaRPr>
          </a:p>
        </p:txBody>
      </p:sp>
      <p:sp>
        <p:nvSpPr>
          <p:cNvPr id="13" name="テキスト ボックス 12">
            <a:extLst>
              <a:ext uri="{FF2B5EF4-FFF2-40B4-BE49-F238E27FC236}">
                <a16:creationId xmlns:a16="http://schemas.microsoft.com/office/drawing/2014/main" id="{037FEC2F-695F-4C6F-B7E4-8A6825962BDB}"/>
              </a:ext>
            </a:extLst>
          </p:cNvPr>
          <p:cNvSpPr txBox="1"/>
          <p:nvPr/>
        </p:nvSpPr>
        <p:spPr>
          <a:xfrm>
            <a:off x="2924610" y="2363900"/>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2</a:t>
            </a:r>
            <a:endParaRPr kumimoji="1" lang="ja-JP" altLang="en-US" sz="2000" dirty="0">
              <a:solidFill>
                <a:schemeClr val="bg1"/>
              </a:solidFill>
            </a:endParaRPr>
          </a:p>
        </p:txBody>
      </p:sp>
      <p:sp>
        <p:nvSpPr>
          <p:cNvPr id="14" name="テキスト ボックス 13">
            <a:extLst>
              <a:ext uri="{FF2B5EF4-FFF2-40B4-BE49-F238E27FC236}">
                <a16:creationId xmlns:a16="http://schemas.microsoft.com/office/drawing/2014/main" id="{5AA17CFD-1A89-44A0-B7E0-1056ABE55215}"/>
              </a:ext>
            </a:extLst>
          </p:cNvPr>
          <p:cNvSpPr txBox="1"/>
          <p:nvPr/>
        </p:nvSpPr>
        <p:spPr>
          <a:xfrm>
            <a:off x="1651820" y="3507087"/>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3</a:t>
            </a:r>
            <a:endParaRPr kumimoji="1" lang="ja-JP" altLang="en-US" sz="2000" dirty="0">
              <a:solidFill>
                <a:schemeClr val="bg1"/>
              </a:solidFill>
            </a:endParaRPr>
          </a:p>
        </p:txBody>
      </p:sp>
      <p:sp>
        <p:nvSpPr>
          <p:cNvPr id="15" name="テキスト ボックス 14">
            <a:extLst>
              <a:ext uri="{FF2B5EF4-FFF2-40B4-BE49-F238E27FC236}">
                <a16:creationId xmlns:a16="http://schemas.microsoft.com/office/drawing/2014/main" id="{A765AD43-B906-4EAA-A90E-2886A8E927D2}"/>
              </a:ext>
            </a:extLst>
          </p:cNvPr>
          <p:cNvSpPr txBox="1"/>
          <p:nvPr/>
        </p:nvSpPr>
        <p:spPr>
          <a:xfrm>
            <a:off x="2189018" y="3507087"/>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4</a:t>
            </a:r>
            <a:endParaRPr kumimoji="1" lang="ja-JP" altLang="en-US" sz="2000" dirty="0">
              <a:solidFill>
                <a:schemeClr val="bg1"/>
              </a:solidFill>
            </a:endParaRPr>
          </a:p>
        </p:txBody>
      </p:sp>
      <p:sp>
        <p:nvSpPr>
          <p:cNvPr id="16" name="テキスト ボックス 15">
            <a:extLst>
              <a:ext uri="{FF2B5EF4-FFF2-40B4-BE49-F238E27FC236}">
                <a16:creationId xmlns:a16="http://schemas.microsoft.com/office/drawing/2014/main" id="{1D6AA2F9-A68D-45F8-B191-B996B5D802B2}"/>
              </a:ext>
            </a:extLst>
          </p:cNvPr>
          <p:cNvSpPr txBox="1"/>
          <p:nvPr/>
        </p:nvSpPr>
        <p:spPr>
          <a:xfrm>
            <a:off x="2924610" y="3507087"/>
            <a:ext cx="385136" cy="400110"/>
          </a:xfrm>
          <a:prstGeom prst="rect">
            <a:avLst/>
          </a:prstGeom>
          <a:noFill/>
          <a:ln w="28575">
            <a:solidFill>
              <a:srgbClr val="FFC000"/>
            </a:solidFill>
          </a:ln>
        </p:spPr>
        <p:txBody>
          <a:bodyPr wrap="square" rtlCol="0">
            <a:spAutoFit/>
          </a:bodyPr>
          <a:lstStyle/>
          <a:p>
            <a:pPr algn="ctr"/>
            <a:r>
              <a:rPr kumimoji="1" lang="en-US" altLang="ja-JP" sz="2000" dirty="0">
                <a:solidFill>
                  <a:schemeClr val="bg1"/>
                </a:solidFill>
              </a:rPr>
              <a:t>5</a:t>
            </a:r>
            <a:endParaRPr kumimoji="1" lang="ja-JP" altLang="en-US" sz="2000" dirty="0">
              <a:solidFill>
                <a:schemeClr val="bg1"/>
              </a:solidFill>
            </a:endParaRPr>
          </a:p>
        </p:txBody>
      </p:sp>
      <p:sp>
        <p:nvSpPr>
          <p:cNvPr id="17" name="コンテンツ プレースホルダー 2">
            <a:extLst>
              <a:ext uri="{FF2B5EF4-FFF2-40B4-BE49-F238E27FC236}">
                <a16:creationId xmlns:a16="http://schemas.microsoft.com/office/drawing/2014/main" id="{6950C711-0E63-4011-9962-B25471C27B57}"/>
              </a:ext>
            </a:extLst>
          </p:cNvPr>
          <p:cNvSpPr txBox="1">
            <a:spLocks/>
          </p:cNvSpPr>
          <p:nvPr/>
        </p:nvSpPr>
        <p:spPr>
          <a:xfrm>
            <a:off x="1" y="4103452"/>
            <a:ext cx="5346699" cy="1093644"/>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ラベルを置いたら、</a:t>
            </a:r>
            <a:r>
              <a:rPr lang="en-US" altLang="ja-JP" sz="2000" dirty="0">
                <a:latin typeface="HGSｺﾞｼｯｸE" panose="020B0900000000000000" pitchFamily="50" charset="-128"/>
                <a:ea typeface="HGSｺﾞｼｯｸE" panose="020B0900000000000000" pitchFamily="50" charset="-128"/>
              </a:rPr>
              <a:t>0</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3</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4</a:t>
            </a:r>
            <a:r>
              <a:rPr lang="ja-JP" altLang="en-US" sz="2000" dirty="0">
                <a:latin typeface="HGSｺﾞｼｯｸE" panose="020B0900000000000000" pitchFamily="50" charset="-128"/>
                <a:ea typeface="HGSｺﾞｼｯｸE" panose="020B0900000000000000" pitchFamily="50" charset="-128"/>
              </a:rPr>
              <a:t>の場所にそれぞれ入力して表示しよう（</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4</a:t>
            </a:r>
            <a:r>
              <a:rPr lang="ja-JP" altLang="en-US" sz="2000" dirty="0">
                <a:latin typeface="HGSｺﾞｼｯｸE" panose="020B0900000000000000" pitchFamily="50" charset="-128"/>
                <a:ea typeface="HGSｺﾞｼｯｸE" panose="020B0900000000000000" pitchFamily="50" charset="-128"/>
              </a:rPr>
              <a:t>は「ずっと」の中に入れるのを忘れずに）</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p:txBody>
      </p:sp>
      <p:cxnSp>
        <p:nvCxnSpPr>
          <p:cNvPr id="19" name="直線矢印コネクタ 18">
            <a:extLst>
              <a:ext uri="{FF2B5EF4-FFF2-40B4-BE49-F238E27FC236}">
                <a16:creationId xmlns:a16="http://schemas.microsoft.com/office/drawing/2014/main" id="{086B6FD9-811B-45D7-8988-4F7DEAD3C0D4}"/>
              </a:ext>
            </a:extLst>
          </p:cNvPr>
          <p:cNvCxnSpPr>
            <a:cxnSpLocks/>
          </p:cNvCxnSpPr>
          <p:nvPr/>
        </p:nvCxnSpPr>
        <p:spPr>
          <a:xfrm flipH="1">
            <a:off x="2036957" y="5348017"/>
            <a:ext cx="1080221" cy="329277"/>
          </a:xfrm>
          <a:prstGeom prst="straightConnector1">
            <a:avLst/>
          </a:prstGeom>
          <a:ln w="539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539896CF-C404-4C01-99C6-4F11E34D842F}"/>
              </a:ext>
            </a:extLst>
          </p:cNvPr>
          <p:cNvSpPr/>
          <p:nvPr/>
        </p:nvSpPr>
        <p:spPr>
          <a:xfrm>
            <a:off x="1215548" y="5742636"/>
            <a:ext cx="717328" cy="273862"/>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コンテンツ プレースホルダー 2">
            <a:extLst>
              <a:ext uri="{FF2B5EF4-FFF2-40B4-BE49-F238E27FC236}">
                <a16:creationId xmlns:a16="http://schemas.microsoft.com/office/drawing/2014/main" id="{F779C4AD-A0EB-4F72-A1E0-FBFCD96D02D8}"/>
              </a:ext>
            </a:extLst>
          </p:cNvPr>
          <p:cNvSpPr txBox="1">
            <a:spLocks/>
          </p:cNvSpPr>
          <p:nvPr/>
        </p:nvSpPr>
        <p:spPr>
          <a:xfrm>
            <a:off x="1932875" y="5029193"/>
            <a:ext cx="3583021" cy="48263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400" dirty="0">
                <a:latin typeface="HGSｺﾞｼｯｸE" panose="020B0900000000000000" pitchFamily="50" charset="-128"/>
                <a:ea typeface="HGSｺﾞｼｯｸE" panose="020B0900000000000000" pitchFamily="50" charset="-128"/>
              </a:rPr>
              <a:t>ここをクリックしてラベルを変えよう！</a:t>
            </a:r>
            <a:endParaRPr lang="en-US" altLang="ja-JP" sz="1400" dirty="0">
              <a:latin typeface="HGSｺﾞｼｯｸE" panose="020B0900000000000000" pitchFamily="50" charset="-128"/>
              <a:ea typeface="HGSｺﾞｼｯｸE" panose="020B0900000000000000" pitchFamily="50" charset="-128"/>
            </a:endParaRPr>
          </a:p>
        </p:txBody>
      </p:sp>
      <p:sp>
        <p:nvSpPr>
          <p:cNvPr id="29" name="スライド番号プレースホルダー 28">
            <a:extLst>
              <a:ext uri="{FF2B5EF4-FFF2-40B4-BE49-F238E27FC236}">
                <a16:creationId xmlns:a16="http://schemas.microsoft.com/office/drawing/2014/main" id="{8A302309-E05E-4D00-A9A1-D27557F23B2B}"/>
              </a:ext>
            </a:extLst>
          </p:cNvPr>
          <p:cNvSpPr>
            <a:spLocks noGrp="1"/>
          </p:cNvSpPr>
          <p:nvPr>
            <p:ph type="sldNum" sz="quarter" idx="12"/>
          </p:nvPr>
        </p:nvSpPr>
        <p:spPr/>
        <p:txBody>
          <a:bodyPr/>
          <a:lstStyle/>
          <a:p>
            <a:fld id="{A742806C-2382-4B4D-8F82-E2EF329BD941}" type="slidenum">
              <a:rPr kumimoji="1" lang="ja-JP" altLang="en-US" smtClean="0"/>
              <a:t>35</a:t>
            </a:fld>
            <a:endParaRPr kumimoji="1" lang="ja-JP" altLang="en-US"/>
          </a:p>
        </p:txBody>
      </p:sp>
    </p:spTree>
    <p:extLst>
      <p:ext uri="{BB962C8B-B14F-4D97-AF65-F5344CB8AC3E}">
        <p14:creationId xmlns:p14="http://schemas.microsoft.com/office/powerpoint/2010/main" val="972364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1" y="152834"/>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3</a:t>
            </a:r>
            <a:r>
              <a:rPr lang="ja-JP" altLang="en-US" sz="2400" dirty="0">
                <a:latin typeface="HGS創英角ﾎﾟｯﾌﾟ体" panose="040B0A00000000000000" pitchFamily="50" charset="-128"/>
                <a:ea typeface="HGS創英角ﾎﾟｯﾌﾟ体" panose="040B0A00000000000000" pitchFamily="50" charset="-128"/>
              </a:rPr>
              <a:t>　変化を出すには？</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0" y="908841"/>
            <a:ext cx="5346699" cy="287099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ラベルの</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5</a:t>
            </a:r>
            <a:r>
              <a:rPr lang="ja-JP" altLang="en-US" sz="2000" dirty="0">
                <a:latin typeface="HGSｺﾞｼｯｸE" panose="020B0900000000000000" pitchFamily="50" charset="-128"/>
                <a:ea typeface="HGSｺﾞｼｯｸE" panose="020B0900000000000000" pitchFamily="50" charset="-128"/>
              </a:rPr>
              <a:t>には</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分前との変化を出します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変化には</a:t>
            </a:r>
            <a:r>
              <a:rPr lang="ja-JP" altLang="en-US" sz="2000" dirty="0">
                <a:solidFill>
                  <a:srgbClr val="FF0000"/>
                </a:solidFill>
                <a:latin typeface="HGSｺﾞｼｯｸE" panose="020B0900000000000000" pitchFamily="50" charset="-128"/>
                <a:ea typeface="HGSｺﾞｼｯｸE" panose="020B0900000000000000" pitchFamily="50" charset="-128"/>
              </a:rPr>
              <a:t>今の値と</a:t>
            </a:r>
            <a:r>
              <a:rPr lang="en-US" altLang="ja-JP" sz="2000" dirty="0">
                <a:solidFill>
                  <a:srgbClr val="FF0000"/>
                </a:solidFill>
                <a:latin typeface="HGSｺﾞｼｯｸE" panose="020B0900000000000000" pitchFamily="50" charset="-128"/>
                <a:ea typeface="HGSｺﾞｼｯｸE" panose="020B0900000000000000" pitchFamily="50" charset="-128"/>
              </a:rPr>
              <a:t>1</a:t>
            </a:r>
            <a:r>
              <a:rPr lang="ja-JP" altLang="en-US" sz="2000" dirty="0">
                <a:solidFill>
                  <a:srgbClr val="FF0000"/>
                </a:solidFill>
                <a:latin typeface="HGSｺﾞｼｯｸE" panose="020B0900000000000000" pitchFamily="50" charset="-128"/>
                <a:ea typeface="HGSｺﾞｼｯｸE" panose="020B0900000000000000" pitchFamily="50" charset="-128"/>
              </a:rPr>
              <a:t>つ前の値が必要</a:t>
            </a:r>
            <a:r>
              <a:rPr lang="ja-JP" altLang="en-US" sz="2000" dirty="0">
                <a:latin typeface="HGSｺﾞｼｯｸE" panose="020B0900000000000000" pitchFamily="50" charset="-128"/>
                <a:ea typeface="HGSｺﾞｼｯｸE" panose="020B0900000000000000" pitchFamily="50" charset="-128"/>
              </a:rPr>
              <a:t>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しかし「センサの値」のブロックに入っているのは今の値です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3200" dirty="0">
                <a:latin typeface="HGPｺﾞｼｯｸE" panose="020B0900000000000000" pitchFamily="50" charset="-128"/>
                <a:ea typeface="HGPｺﾞｼｯｸE" panose="020B0900000000000000" pitchFamily="50" charset="-128"/>
              </a:rPr>
              <a:t>ここで</a:t>
            </a:r>
            <a:r>
              <a:rPr lang="ja-JP" altLang="en-US" sz="3200" dirty="0">
                <a:solidFill>
                  <a:srgbClr val="FF0000"/>
                </a:solidFill>
                <a:latin typeface="HGPｺﾞｼｯｸE" panose="020B0900000000000000" pitchFamily="50" charset="-128"/>
                <a:ea typeface="HGPｺﾞｼｯｸE" panose="020B0900000000000000" pitchFamily="50" charset="-128"/>
              </a:rPr>
              <a:t>変数</a:t>
            </a:r>
            <a:r>
              <a:rPr lang="ja-JP" altLang="en-US" sz="3200" dirty="0">
                <a:latin typeface="HGPｺﾞｼｯｸE" panose="020B0900000000000000" pitchFamily="50" charset="-128"/>
                <a:ea typeface="HGPｺﾞｼｯｸE" panose="020B0900000000000000" pitchFamily="50" charset="-128"/>
              </a:rPr>
              <a:t>の登場です！</a:t>
            </a:r>
            <a:endParaRPr lang="en-US" altLang="ja-JP" sz="3200" dirty="0">
              <a:latin typeface="HGPｺﾞｼｯｸE" panose="020B0900000000000000" pitchFamily="50" charset="-128"/>
              <a:ea typeface="HGPｺﾞｼｯｸE" panose="020B0900000000000000" pitchFamily="50" charset="-128"/>
            </a:endParaRPr>
          </a:p>
        </p:txBody>
      </p:sp>
      <p:sp>
        <p:nvSpPr>
          <p:cNvPr id="5" name="四角形: 角を丸くする 4">
            <a:extLst>
              <a:ext uri="{FF2B5EF4-FFF2-40B4-BE49-F238E27FC236}">
                <a16:creationId xmlns:a16="http://schemas.microsoft.com/office/drawing/2014/main" id="{EA490167-02BC-4B47-B221-0BD6AE069DEE}"/>
              </a:ext>
            </a:extLst>
          </p:cNvPr>
          <p:cNvSpPr/>
          <p:nvPr/>
        </p:nvSpPr>
        <p:spPr>
          <a:xfrm>
            <a:off x="92274" y="4080396"/>
            <a:ext cx="5162145" cy="2851353"/>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E6B802BD-C67F-4AEE-9FF0-D33838ADCEA6}"/>
              </a:ext>
            </a:extLst>
          </p:cNvPr>
          <p:cNvSpPr txBox="1">
            <a:spLocks/>
          </p:cNvSpPr>
          <p:nvPr/>
        </p:nvSpPr>
        <p:spPr>
          <a:xfrm>
            <a:off x="92275" y="4111323"/>
            <a:ext cx="2253548" cy="546822"/>
          </a:xfrm>
          <a:prstGeom prst="rect">
            <a:avLst/>
          </a:prstGeom>
        </p:spPr>
        <p:txBody>
          <a:bodyPr vert="horz" lIns="91440" tIns="45720" rIns="91440" bIns="45720" rtlCol="0">
            <a:normAutofit lnSpcReduction="1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変数とは</a:t>
            </a:r>
            <a:r>
              <a:rPr lang="ja-JP" altLang="en-US" sz="3200" dirty="0">
                <a:latin typeface="HGSｺﾞｼｯｸE" panose="020B0900000000000000" pitchFamily="50" charset="-128"/>
                <a:ea typeface="HGSｺﾞｼｯｸE" panose="020B0900000000000000" pitchFamily="50" charset="-128"/>
              </a:rPr>
              <a:t>箱</a:t>
            </a:r>
            <a:r>
              <a:rPr lang="ja-JP" altLang="en-US" sz="2000" dirty="0">
                <a:latin typeface="HGSｺﾞｼｯｸE" panose="020B0900000000000000" pitchFamily="50" charset="-128"/>
                <a:ea typeface="HGSｺﾞｼｯｸE" panose="020B0900000000000000" pitchFamily="50" charset="-128"/>
              </a:rPr>
              <a:t>です</a:t>
            </a:r>
            <a:endParaRPr lang="en-US" altLang="ja-JP" sz="2000" dirty="0">
              <a:latin typeface="HGSｺﾞｼｯｸE" panose="020B0900000000000000" pitchFamily="50" charset="-128"/>
              <a:ea typeface="HGSｺﾞｼｯｸE" panose="020B0900000000000000" pitchFamily="50" charset="-128"/>
            </a:endParaRPr>
          </a:p>
        </p:txBody>
      </p:sp>
      <p:pic>
        <p:nvPicPr>
          <p:cNvPr id="2052" name="Picture 4" descr="画像化">
            <a:extLst>
              <a:ext uri="{FF2B5EF4-FFF2-40B4-BE49-F238E27FC236}">
                <a16:creationId xmlns:a16="http://schemas.microsoft.com/office/drawing/2014/main" id="{DEF2D7AD-5D9D-4DCB-896D-62DB07F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45" y="4687751"/>
            <a:ext cx="1713168" cy="1713168"/>
          </a:xfrm>
          <a:prstGeom prst="rect">
            <a:avLst/>
          </a:prstGeom>
          <a:noFill/>
          <a:extLst>
            <a:ext uri="{909E8E84-426E-40DD-AFC4-6F175D3DCCD1}">
              <a14:hiddenFill xmlns:a14="http://schemas.microsoft.com/office/drawing/2010/main">
                <a:solidFill>
                  <a:srgbClr val="FFFFFF"/>
                </a:solidFill>
              </a14:hiddenFill>
            </a:ext>
          </a:extLst>
        </p:spPr>
      </p:pic>
      <p:sp>
        <p:nvSpPr>
          <p:cNvPr id="10" name="コンテンツ プレースホルダー 2">
            <a:extLst>
              <a:ext uri="{FF2B5EF4-FFF2-40B4-BE49-F238E27FC236}">
                <a16:creationId xmlns:a16="http://schemas.microsoft.com/office/drawing/2014/main" id="{D2CEE832-95B8-4C0D-BEA2-0AA656A9D6FB}"/>
              </a:ext>
            </a:extLst>
          </p:cNvPr>
          <p:cNvSpPr txBox="1">
            <a:spLocks/>
          </p:cNvSpPr>
          <p:nvPr/>
        </p:nvSpPr>
        <p:spPr>
          <a:xfrm>
            <a:off x="1740311" y="4618354"/>
            <a:ext cx="3514108" cy="234432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solidFill>
                  <a:srgbClr val="FF0000"/>
                </a:solidFill>
                <a:latin typeface="HGSｺﾞｼｯｸE" panose="020B0900000000000000" pitchFamily="50" charset="-128"/>
                <a:ea typeface="HGSｺﾞｼｯｸE" panose="020B0900000000000000" pitchFamily="50" charset="-128"/>
              </a:rPr>
              <a:t>変数の中に入れたものは変わりません！</a:t>
            </a:r>
            <a:endParaRPr lang="en-US" altLang="ja-JP" sz="2000" dirty="0">
              <a:solidFill>
                <a:srgbClr val="FF0000"/>
              </a:solidFill>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「センサの値」は常に変わりますが、変数という箱に「“その時の”センサの値」を入れておくことで覚えていてくれます</a:t>
            </a:r>
            <a:endParaRPr lang="en-US" altLang="ja-JP" sz="2000" dirty="0">
              <a:latin typeface="HGSｺﾞｼｯｸE" panose="020B0900000000000000" pitchFamily="50" charset="-128"/>
              <a:ea typeface="HGSｺﾞｼｯｸE" panose="020B0900000000000000" pitchFamily="50" charset="-128"/>
            </a:endParaRPr>
          </a:p>
        </p:txBody>
      </p:sp>
      <p:sp>
        <p:nvSpPr>
          <p:cNvPr id="3" name="スライド番号プレースホルダー 2">
            <a:extLst>
              <a:ext uri="{FF2B5EF4-FFF2-40B4-BE49-F238E27FC236}">
                <a16:creationId xmlns:a16="http://schemas.microsoft.com/office/drawing/2014/main" id="{404D2028-59BB-4AAA-A8BC-FCDC63BB08F3}"/>
              </a:ext>
            </a:extLst>
          </p:cNvPr>
          <p:cNvSpPr>
            <a:spLocks noGrp="1"/>
          </p:cNvSpPr>
          <p:nvPr>
            <p:ph type="sldNum" sz="quarter" idx="12"/>
          </p:nvPr>
        </p:nvSpPr>
        <p:spPr>
          <a:xfrm>
            <a:off x="0" y="-10505"/>
            <a:ext cx="1203008" cy="402483"/>
          </a:xfrm>
        </p:spPr>
        <p:txBody>
          <a:bodyPr/>
          <a:lstStyle/>
          <a:p>
            <a:pPr algn="l"/>
            <a:fld id="{A742806C-2382-4B4D-8F82-E2EF329BD941}" type="slidenum">
              <a:rPr kumimoji="1" lang="ja-JP" altLang="en-US" smtClean="0"/>
              <a:pPr algn="l"/>
              <a:t>36</a:t>
            </a:fld>
            <a:endParaRPr kumimoji="1" lang="ja-JP" altLang="en-US" dirty="0"/>
          </a:p>
        </p:txBody>
      </p:sp>
    </p:spTree>
    <p:extLst>
      <p:ext uri="{BB962C8B-B14F-4D97-AF65-F5344CB8AC3E}">
        <p14:creationId xmlns:p14="http://schemas.microsoft.com/office/powerpoint/2010/main" val="3507593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67BD8927-0F1D-4CE9-AA86-1C08EC0D5260}"/>
              </a:ext>
            </a:extLst>
          </p:cNvPr>
          <p:cNvSpPr/>
          <p:nvPr/>
        </p:nvSpPr>
        <p:spPr>
          <a:xfrm>
            <a:off x="85188" y="5752297"/>
            <a:ext cx="5173500" cy="1775244"/>
          </a:xfrm>
          <a:prstGeom prst="roundRect">
            <a:avLst/>
          </a:prstGeom>
          <a:solidFill>
            <a:srgbClr val="FF330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lumMod val="60000"/>
                  <a:lumOff val="40000"/>
                </a:schemeClr>
              </a:solidFill>
            </a:endParaRPr>
          </a:p>
        </p:txBody>
      </p:sp>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1" y="171026"/>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4</a:t>
            </a:r>
            <a:r>
              <a:rPr lang="ja-JP" altLang="en-US" sz="2400" dirty="0">
                <a:latin typeface="HGS創英角ﾎﾟｯﾌﾟ体" panose="040B0A00000000000000" pitchFamily="50" charset="-128"/>
                <a:ea typeface="HGS創英角ﾎﾟｯﾌﾟ体" panose="040B0A00000000000000" pitchFamily="50" charset="-128"/>
              </a:rPr>
              <a:t>　変数を使おう！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411" y="1052003"/>
            <a:ext cx="5346698" cy="1216109"/>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変数を使うためにはまず「変数の名前」を決めないといけません。　　　　　をクリックすると下の画面が出ます</a:t>
            </a:r>
            <a:endParaRPr lang="en-US" altLang="ja-JP" sz="20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3DD3C32D-EB02-42A6-87F3-4CAEC696233A}"/>
              </a:ext>
            </a:extLst>
          </p:cNvPr>
          <p:cNvSpPr>
            <a:spLocks noGrp="1"/>
          </p:cNvSpPr>
          <p:nvPr>
            <p:ph type="sldNum" sz="quarter" idx="12"/>
          </p:nvPr>
        </p:nvSpPr>
        <p:spPr/>
        <p:txBody>
          <a:bodyPr/>
          <a:lstStyle/>
          <a:p>
            <a:fld id="{A742806C-2382-4B4D-8F82-E2EF329BD941}" type="slidenum">
              <a:rPr kumimoji="1" lang="ja-JP" altLang="en-US" smtClean="0"/>
              <a:t>37</a:t>
            </a:fld>
            <a:endParaRPr kumimoji="1" lang="ja-JP" altLang="en-US"/>
          </a:p>
        </p:txBody>
      </p:sp>
      <p:pic>
        <p:nvPicPr>
          <p:cNvPr id="3" name="図 2">
            <a:extLst>
              <a:ext uri="{FF2B5EF4-FFF2-40B4-BE49-F238E27FC236}">
                <a16:creationId xmlns:a16="http://schemas.microsoft.com/office/drawing/2014/main" id="{8FE1137B-D87B-40CF-85FC-0DD0EE17D777}"/>
              </a:ext>
            </a:extLst>
          </p:cNvPr>
          <p:cNvPicPr>
            <a:picLocks noChangeAspect="1"/>
          </p:cNvPicPr>
          <p:nvPr/>
        </p:nvPicPr>
        <p:blipFill>
          <a:blip r:embed="rId2"/>
          <a:stretch>
            <a:fillRect/>
          </a:stretch>
        </p:blipFill>
        <p:spPr>
          <a:xfrm>
            <a:off x="1048565" y="2094899"/>
            <a:ext cx="3124558" cy="1216109"/>
          </a:xfrm>
          <a:prstGeom prst="rect">
            <a:avLst/>
          </a:prstGeom>
        </p:spPr>
      </p:pic>
      <p:pic>
        <p:nvPicPr>
          <p:cNvPr id="8" name="図 7">
            <a:extLst>
              <a:ext uri="{FF2B5EF4-FFF2-40B4-BE49-F238E27FC236}">
                <a16:creationId xmlns:a16="http://schemas.microsoft.com/office/drawing/2014/main" id="{EA26959E-FCEE-4F79-9D47-53CCF07D412D}"/>
              </a:ext>
            </a:extLst>
          </p:cNvPr>
          <p:cNvPicPr>
            <a:picLocks noChangeAspect="1"/>
          </p:cNvPicPr>
          <p:nvPr/>
        </p:nvPicPr>
        <p:blipFill>
          <a:blip r:embed="rId3"/>
          <a:stretch>
            <a:fillRect/>
          </a:stretch>
        </p:blipFill>
        <p:spPr>
          <a:xfrm>
            <a:off x="2610844" y="1418822"/>
            <a:ext cx="1208988" cy="320752"/>
          </a:xfrm>
          <a:prstGeom prst="rect">
            <a:avLst/>
          </a:prstGeom>
        </p:spPr>
      </p:pic>
      <p:sp>
        <p:nvSpPr>
          <p:cNvPr id="9" name="コンテンツ プレースホルダー 2">
            <a:extLst>
              <a:ext uri="{FF2B5EF4-FFF2-40B4-BE49-F238E27FC236}">
                <a16:creationId xmlns:a16="http://schemas.microsoft.com/office/drawing/2014/main" id="{CF4176CE-F9A4-4A70-808A-E438CC5DCC86}"/>
              </a:ext>
            </a:extLst>
          </p:cNvPr>
          <p:cNvSpPr txBox="1">
            <a:spLocks/>
          </p:cNvSpPr>
          <p:nvPr/>
        </p:nvSpPr>
        <p:spPr>
          <a:xfrm>
            <a:off x="0" y="3492654"/>
            <a:ext cx="5345287" cy="103510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ここで「</a:t>
            </a:r>
            <a:r>
              <a:rPr lang="en-US" altLang="ja-JP" sz="2000" dirty="0" err="1">
                <a:latin typeface="HGSｺﾞｼｯｸE" panose="020B0900000000000000" pitchFamily="50" charset="-128"/>
                <a:ea typeface="HGSｺﾞｼｯｸE" panose="020B0900000000000000" pitchFamily="50" charset="-128"/>
              </a:rPr>
              <a:t>ondo</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もう一度押して「</a:t>
            </a:r>
            <a:r>
              <a:rPr lang="en-US" altLang="ja-JP" sz="2000" dirty="0" err="1">
                <a:latin typeface="HGSｺﾞｼｯｸE" panose="020B0900000000000000" pitchFamily="50" charset="-128"/>
                <a:ea typeface="HGSｺﾞｼｯｸE" panose="020B0900000000000000" pitchFamily="50" charset="-128"/>
              </a:rPr>
              <a:t>shitudo</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と入力して「</a:t>
            </a:r>
            <a:r>
              <a:rPr lang="en-US" altLang="ja-JP" sz="2000" dirty="0">
                <a:latin typeface="HGSｺﾞｼｯｸE" panose="020B0900000000000000" pitchFamily="50" charset="-128"/>
                <a:ea typeface="HGSｺﾞｼｯｸE" panose="020B0900000000000000" pitchFamily="50" charset="-128"/>
              </a:rPr>
              <a:t>OK</a:t>
            </a:r>
            <a:r>
              <a:rPr lang="ja-JP" altLang="en-US" sz="2000" dirty="0">
                <a:latin typeface="HGSｺﾞｼｯｸE" panose="020B0900000000000000" pitchFamily="50" charset="-128"/>
                <a:ea typeface="HGSｺﾞｼｯｸE" panose="020B0900000000000000" pitchFamily="50" charset="-128"/>
              </a:rPr>
              <a:t>」を押しましょう。すると新たなブロックが使えるようになります。</a:t>
            </a:r>
            <a:endParaRPr lang="en-US" altLang="ja-JP" sz="2000" dirty="0">
              <a:latin typeface="HGSｺﾞｼｯｸE" panose="020B0900000000000000" pitchFamily="50" charset="-128"/>
              <a:ea typeface="HGSｺﾞｼｯｸE" panose="020B0900000000000000" pitchFamily="50" charset="-128"/>
            </a:endParaRPr>
          </a:p>
        </p:txBody>
      </p:sp>
      <p:sp>
        <p:nvSpPr>
          <p:cNvPr id="10" name="コンテンツ プレースホルダー 2">
            <a:extLst>
              <a:ext uri="{FF2B5EF4-FFF2-40B4-BE49-F238E27FC236}">
                <a16:creationId xmlns:a16="http://schemas.microsoft.com/office/drawing/2014/main" id="{9368141D-16C6-4791-B1D7-C67B2CE8E3B8}"/>
              </a:ext>
            </a:extLst>
          </p:cNvPr>
          <p:cNvSpPr txBox="1">
            <a:spLocks/>
          </p:cNvSpPr>
          <p:nvPr/>
        </p:nvSpPr>
        <p:spPr>
          <a:xfrm>
            <a:off x="349512" y="4537851"/>
            <a:ext cx="1933449" cy="34310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変数に値を入れる</a:t>
            </a:r>
            <a:endParaRPr lang="en-US" altLang="ja-JP" sz="1600" dirty="0">
              <a:latin typeface="HGSｺﾞｼｯｸE" panose="020B0900000000000000" pitchFamily="50" charset="-128"/>
              <a:ea typeface="HGSｺﾞｼｯｸE" panose="020B0900000000000000" pitchFamily="50" charset="-128"/>
            </a:endParaRPr>
          </a:p>
        </p:txBody>
      </p:sp>
      <p:pic>
        <p:nvPicPr>
          <p:cNvPr id="4" name="図 3">
            <a:extLst>
              <a:ext uri="{FF2B5EF4-FFF2-40B4-BE49-F238E27FC236}">
                <a16:creationId xmlns:a16="http://schemas.microsoft.com/office/drawing/2014/main" id="{619457BF-5756-4B3A-9905-7C098217C11D}"/>
              </a:ext>
            </a:extLst>
          </p:cNvPr>
          <p:cNvPicPr>
            <a:picLocks noChangeAspect="1"/>
          </p:cNvPicPr>
          <p:nvPr/>
        </p:nvPicPr>
        <p:blipFill>
          <a:blip r:embed="rId4"/>
          <a:stretch>
            <a:fillRect/>
          </a:stretch>
        </p:blipFill>
        <p:spPr>
          <a:xfrm>
            <a:off x="438815" y="4870682"/>
            <a:ext cx="1666875" cy="466725"/>
          </a:xfrm>
          <a:prstGeom prst="rect">
            <a:avLst/>
          </a:prstGeom>
        </p:spPr>
      </p:pic>
      <p:pic>
        <p:nvPicPr>
          <p:cNvPr id="5" name="図 4">
            <a:extLst>
              <a:ext uri="{FF2B5EF4-FFF2-40B4-BE49-F238E27FC236}">
                <a16:creationId xmlns:a16="http://schemas.microsoft.com/office/drawing/2014/main" id="{11D1A238-C412-4AC3-BF50-E0A3FF7437DA}"/>
              </a:ext>
            </a:extLst>
          </p:cNvPr>
          <p:cNvPicPr>
            <a:picLocks noChangeAspect="1"/>
          </p:cNvPicPr>
          <p:nvPr/>
        </p:nvPicPr>
        <p:blipFill>
          <a:blip r:embed="rId5"/>
          <a:stretch>
            <a:fillRect/>
          </a:stretch>
        </p:blipFill>
        <p:spPr>
          <a:xfrm>
            <a:off x="3063740" y="4875634"/>
            <a:ext cx="1046756" cy="461071"/>
          </a:xfrm>
          <a:prstGeom prst="rect">
            <a:avLst/>
          </a:prstGeom>
        </p:spPr>
      </p:pic>
      <p:sp>
        <p:nvSpPr>
          <p:cNvPr id="11" name="コンテンツ プレースホルダー 2">
            <a:extLst>
              <a:ext uri="{FF2B5EF4-FFF2-40B4-BE49-F238E27FC236}">
                <a16:creationId xmlns:a16="http://schemas.microsoft.com/office/drawing/2014/main" id="{457C8F2E-9135-4C70-95EF-DB6B5E8E0B72}"/>
              </a:ext>
            </a:extLst>
          </p:cNvPr>
          <p:cNvSpPr txBox="1">
            <a:spLocks/>
          </p:cNvSpPr>
          <p:nvPr/>
        </p:nvSpPr>
        <p:spPr>
          <a:xfrm>
            <a:off x="3063740" y="4535550"/>
            <a:ext cx="1046757" cy="345401"/>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1600" dirty="0">
                <a:latin typeface="HGSｺﾞｼｯｸE" panose="020B0900000000000000" pitchFamily="50" charset="-128"/>
                <a:ea typeface="HGSｺﾞｼｯｸE" panose="020B0900000000000000" pitchFamily="50" charset="-128"/>
              </a:rPr>
              <a:t>変数の値</a:t>
            </a:r>
            <a:endParaRPr lang="en-US" altLang="ja-JP" sz="1600" dirty="0">
              <a:latin typeface="HGSｺﾞｼｯｸE" panose="020B0900000000000000" pitchFamily="50" charset="-128"/>
              <a:ea typeface="HGSｺﾞｼｯｸE" panose="020B0900000000000000" pitchFamily="50" charset="-128"/>
            </a:endParaRPr>
          </a:p>
        </p:txBody>
      </p:sp>
      <p:sp>
        <p:nvSpPr>
          <p:cNvPr id="13" name="コンテンツ プレースホルダー 2">
            <a:extLst>
              <a:ext uri="{FF2B5EF4-FFF2-40B4-BE49-F238E27FC236}">
                <a16:creationId xmlns:a16="http://schemas.microsoft.com/office/drawing/2014/main" id="{E528E941-BF73-4458-91AD-6609460D8967}"/>
              </a:ext>
            </a:extLst>
          </p:cNvPr>
          <p:cNvSpPr txBox="1">
            <a:spLocks/>
          </p:cNvSpPr>
          <p:nvPr/>
        </p:nvSpPr>
        <p:spPr>
          <a:xfrm>
            <a:off x="191729" y="5752297"/>
            <a:ext cx="2419115" cy="1759632"/>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変数を使うときは最初に必ず「</a:t>
            </a:r>
            <a:r>
              <a:rPr lang="en-US" altLang="ja-JP" sz="2000" dirty="0">
                <a:latin typeface="HGSｺﾞｼｯｸE" panose="020B0900000000000000" pitchFamily="50" charset="-128"/>
                <a:ea typeface="HGSｺﾞｼｯｸE" panose="020B0900000000000000" pitchFamily="50" charset="-128"/>
              </a:rPr>
              <a:t>0</a:t>
            </a:r>
            <a:r>
              <a:rPr lang="ja-JP" altLang="en-US" sz="2000" dirty="0">
                <a:latin typeface="HGSｺﾞｼｯｸE" panose="020B0900000000000000" pitchFamily="50" charset="-128"/>
                <a:ea typeface="HGSｺﾞｼｯｸE" panose="020B0900000000000000" pitchFamily="50" charset="-128"/>
              </a:rPr>
              <a:t>」を入れておこう！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（入れておかないとエラーが出る）</a:t>
            </a:r>
            <a:endParaRPr lang="en-US" altLang="ja-JP" sz="2000" dirty="0">
              <a:latin typeface="HGSｺﾞｼｯｸE" panose="020B0900000000000000" pitchFamily="50" charset="-128"/>
              <a:ea typeface="HGSｺﾞｼｯｸE" panose="020B0900000000000000" pitchFamily="50" charset="-128"/>
            </a:endParaRPr>
          </a:p>
        </p:txBody>
      </p:sp>
      <p:pic>
        <p:nvPicPr>
          <p:cNvPr id="14" name="図 13">
            <a:extLst>
              <a:ext uri="{FF2B5EF4-FFF2-40B4-BE49-F238E27FC236}">
                <a16:creationId xmlns:a16="http://schemas.microsoft.com/office/drawing/2014/main" id="{52D87FE5-6E70-43AD-810C-7D47041138CA}"/>
              </a:ext>
            </a:extLst>
          </p:cNvPr>
          <p:cNvPicPr>
            <a:picLocks noChangeAspect="1"/>
          </p:cNvPicPr>
          <p:nvPr/>
        </p:nvPicPr>
        <p:blipFill>
          <a:blip r:embed="rId6"/>
          <a:stretch>
            <a:fillRect/>
          </a:stretch>
        </p:blipFill>
        <p:spPr>
          <a:xfrm>
            <a:off x="2717385" y="5858677"/>
            <a:ext cx="1869363" cy="1570606"/>
          </a:xfrm>
          <a:prstGeom prst="rect">
            <a:avLst/>
          </a:prstGeom>
        </p:spPr>
      </p:pic>
      <p:sp>
        <p:nvSpPr>
          <p:cNvPr id="15" name="コンテンツ プレースホルダー 2">
            <a:extLst>
              <a:ext uri="{FF2B5EF4-FFF2-40B4-BE49-F238E27FC236}">
                <a16:creationId xmlns:a16="http://schemas.microsoft.com/office/drawing/2014/main" id="{2BACBDA0-557A-478B-8308-7A11B33E1E19}"/>
              </a:ext>
            </a:extLst>
          </p:cNvPr>
          <p:cNvSpPr txBox="1">
            <a:spLocks/>
          </p:cNvSpPr>
          <p:nvPr/>
        </p:nvSpPr>
        <p:spPr>
          <a:xfrm>
            <a:off x="85188" y="5316174"/>
            <a:ext cx="929148" cy="46672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00000"/>
              </a:lnSpc>
              <a:buNone/>
            </a:pPr>
            <a:r>
              <a:rPr lang="ja-JP" altLang="en-US" sz="2400" dirty="0">
                <a:solidFill>
                  <a:srgbClr val="FF0000"/>
                </a:solidFill>
                <a:latin typeface="HGP明朝B" panose="02020800000000000000" pitchFamily="18" charset="-128"/>
                <a:ea typeface="HGP明朝B" panose="02020800000000000000" pitchFamily="18" charset="-128"/>
              </a:rPr>
              <a:t>重要</a:t>
            </a:r>
            <a:endParaRPr lang="en-US" altLang="ja-JP" sz="2400" dirty="0">
              <a:solidFill>
                <a:srgbClr val="FF0000"/>
              </a:solidFill>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797632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8CF0B596-8ACF-4B9A-947C-1B0C241C5BA2}"/>
              </a:ext>
            </a:extLst>
          </p:cNvPr>
          <p:cNvSpPr txBox="1">
            <a:spLocks/>
          </p:cNvSpPr>
          <p:nvPr/>
        </p:nvSpPr>
        <p:spPr>
          <a:xfrm>
            <a:off x="0" y="214456"/>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⑥－</a:t>
            </a:r>
            <a:r>
              <a:rPr lang="en-US" altLang="ja-JP" sz="2400" dirty="0">
                <a:latin typeface="HGS創英角ﾎﾟｯﾌﾟ体" panose="040B0A00000000000000" pitchFamily="50" charset="-128"/>
                <a:ea typeface="HGS創英角ﾎﾟｯﾌﾟ体" panose="040B0A00000000000000" pitchFamily="50" charset="-128"/>
              </a:rPr>
              <a:t>5</a:t>
            </a:r>
            <a:r>
              <a:rPr lang="ja-JP" altLang="en-US" sz="2400" dirty="0">
                <a:latin typeface="HGS創英角ﾎﾟｯﾌﾟ体" panose="040B0A00000000000000" pitchFamily="50" charset="-128"/>
                <a:ea typeface="HGS創英角ﾎﾟｯﾌﾟ体" panose="040B0A00000000000000" pitchFamily="50" charset="-128"/>
              </a:rPr>
              <a:t>　プログラムを完成させよう！</a:t>
            </a:r>
            <a:endParaRPr lang="en-US" altLang="ja-JP" sz="2400" dirty="0">
              <a:latin typeface="HGS創英角ﾎﾟｯﾌﾟ体" panose="040B0A00000000000000" pitchFamily="50" charset="-128"/>
              <a:ea typeface="HGS創英角ﾎﾟｯﾌﾟ体" panose="040B0A00000000000000" pitchFamily="50" charset="-128"/>
            </a:endParaRPr>
          </a:p>
        </p:txBody>
      </p:sp>
      <p:sp>
        <p:nvSpPr>
          <p:cNvPr id="7" name="コンテンツ プレースホルダー 2">
            <a:extLst>
              <a:ext uri="{FF2B5EF4-FFF2-40B4-BE49-F238E27FC236}">
                <a16:creationId xmlns:a16="http://schemas.microsoft.com/office/drawing/2014/main" id="{9EF82CFD-1065-4004-BDDD-EFE00D7D6015}"/>
              </a:ext>
            </a:extLst>
          </p:cNvPr>
          <p:cNvSpPr txBox="1">
            <a:spLocks/>
          </p:cNvSpPr>
          <p:nvPr/>
        </p:nvSpPr>
        <p:spPr>
          <a:xfrm>
            <a:off x="-1411" y="1052001"/>
            <a:ext cx="5346698" cy="2727836"/>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それぞれの変数に値を入れるブロックと、</a:t>
            </a:r>
            <a:r>
              <a:rPr lang="en-US" altLang="ja-JP" sz="2000" dirty="0">
                <a:latin typeface="HGSｺﾞｼｯｸE" panose="020B0900000000000000" pitchFamily="50" charset="-128"/>
                <a:ea typeface="HGSｺﾞｼｯｸE" panose="020B0900000000000000" pitchFamily="50" charset="-128"/>
              </a:rPr>
              <a:t>60</a:t>
            </a:r>
            <a:r>
              <a:rPr lang="ja-JP" altLang="en-US" sz="2000" dirty="0">
                <a:latin typeface="HGSｺﾞｼｯｸE" panose="020B0900000000000000" pitchFamily="50" charset="-128"/>
                <a:ea typeface="HGSｺﾞｼｯｸE" panose="020B0900000000000000" pitchFamily="50" charset="-128"/>
              </a:rPr>
              <a:t>秒間（</a:t>
            </a:r>
            <a:r>
              <a:rPr lang="en-US" altLang="ja-JP" sz="2000" dirty="0">
                <a:latin typeface="HGSｺﾞｼｯｸE" panose="020B0900000000000000" pitchFamily="50" charset="-128"/>
                <a:ea typeface="HGSｺﾞｼｯｸE" panose="020B0900000000000000" pitchFamily="50" charset="-128"/>
              </a:rPr>
              <a:t>1</a:t>
            </a:r>
            <a:r>
              <a:rPr lang="ja-JP" altLang="en-US" sz="2000" dirty="0">
                <a:latin typeface="HGSｺﾞｼｯｸE" panose="020B0900000000000000" pitchFamily="50" charset="-128"/>
                <a:ea typeface="HGSｺﾞｼｯｸE" panose="020B0900000000000000" pitchFamily="50" charset="-128"/>
              </a:rPr>
              <a:t>分間）一時停止させるブロックを入れましょう。ラベル</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と</a:t>
            </a:r>
            <a:r>
              <a:rPr lang="en-US" altLang="ja-JP" sz="2000" dirty="0">
                <a:latin typeface="HGSｺﾞｼｯｸE" panose="020B0900000000000000" pitchFamily="50" charset="-128"/>
                <a:ea typeface="HGSｺﾞｼｯｸE" panose="020B0900000000000000" pitchFamily="50" charset="-128"/>
              </a:rPr>
              <a:t>5</a:t>
            </a:r>
            <a:r>
              <a:rPr lang="ja-JP" altLang="en-US" sz="2000" dirty="0">
                <a:latin typeface="HGSｺﾞｼｯｸE" panose="020B0900000000000000" pitchFamily="50" charset="-128"/>
                <a:ea typeface="HGSｺﾞｼｯｸE" panose="020B0900000000000000" pitchFamily="50" charset="-128"/>
              </a:rPr>
              <a:t>に入れる変化を出す式は「今</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センサ</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の値」－「前</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変数</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の値」です。</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1600" dirty="0">
                <a:solidFill>
                  <a:srgbClr val="FF0000"/>
                </a:solidFill>
                <a:latin typeface="HGSｺﾞｼｯｸE" panose="020B0900000000000000" pitchFamily="50" charset="-128"/>
                <a:ea typeface="HGSｺﾞｼｯｸE" panose="020B0900000000000000" pitchFamily="50" charset="-128"/>
              </a:rPr>
              <a:t>「変数に値を入れる」のは変化を出した後</a:t>
            </a:r>
            <a:r>
              <a:rPr lang="ja-JP" altLang="en-US" sz="1600" dirty="0">
                <a:latin typeface="HGSｺﾞｼｯｸE" panose="020B0900000000000000" pitchFamily="50" charset="-128"/>
                <a:ea typeface="HGSｺﾞｼｯｸE" panose="020B0900000000000000" pitchFamily="50" charset="-128"/>
              </a:rPr>
              <a:t>にしましょう。前にすると変化が「今の値」－「今の値」になってしまいます</a:t>
            </a:r>
            <a:endParaRPr lang="en-US" altLang="ja-JP" sz="1600" dirty="0">
              <a:latin typeface="HGSｺﾞｼｯｸE" panose="020B0900000000000000" pitchFamily="50" charset="-128"/>
              <a:ea typeface="HGSｺﾞｼｯｸE" panose="020B0900000000000000" pitchFamily="50" charset="-128"/>
            </a:endParaRPr>
          </a:p>
        </p:txBody>
      </p:sp>
      <p:sp>
        <p:nvSpPr>
          <p:cNvPr id="2" name="スライド番号プレースホルダー 1">
            <a:extLst>
              <a:ext uri="{FF2B5EF4-FFF2-40B4-BE49-F238E27FC236}">
                <a16:creationId xmlns:a16="http://schemas.microsoft.com/office/drawing/2014/main" id="{3DD3C32D-EB02-42A6-87F3-4CAEC696233A}"/>
              </a:ext>
            </a:extLst>
          </p:cNvPr>
          <p:cNvSpPr>
            <a:spLocks noGrp="1"/>
          </p:cNvSpPr>
          <p:nvPr>
            <p:ph type="sldNum" sz="quarter" idx="12"/>
          </p:nvPr>
        </p:nvSpPr>
        <p:spPr>
          <a:xfrm>
            <a:off x="-1411" y="-7981"/>
            <a:ext cx="1203008" cy="402483"/>
          </a:xfrm>
        </p:spPr>
        <p:txBody>
          <a:bodyPr/>
          <a:lstStyle/>
          <a:p>
            <a:pPr algn="l"/>
            <a:fld id="{A742806C-2382-4B4D-8F82-E2EF329BD941}" type="slidenum">
              <a:rPr kumimoji="1" lang="ja-JP" altLang="en-US" smtClean="0"/>
              <a:pPr algn="l"/>
              <a:t>38</a:t>
            </a:fld>
            <a:endParaRPr kumimoji="1" lang="ja-JP" altLang="en-US" dirty="0"/>
          </a:p>
        </p:txBody>
      </p:sp>
      <p:pic>
        <p:nvPicPr>
          <p:cNvPr id="18" name="図 17">
            <a:extLst>
              <a:ext uri="{FF2B5EF4-FFF2-40B4-BE49-F238E27FC236}">
                <a16:creationId xmlns:a16="http://schemas.microsoft.com/office/drawing/2014/main" id="{30EA4FB9-01BD-4116-AC9F-F570C33AFA21}"/>
              </a:ext>
            </a:extLst>
          </p:cNvPr>
          <p:cNvPicPr>
            <a:picLocks noChangeAspect="1"/>
          </p:cNvPicPr>
          <p:nvPr/>
        </p:nvPicPr>
        <p:blipFill>
          <a:blip r:embed="rId2"/>
          <a:stretch>
            <a:fillRect/>
          </a:stretch>
        </p:blipFill>
        <p:spPr>
          <a:xfrm>
            <a:off x="823722" y="3477530"/>
            <a:ext cx="3696432" cy="3192373"/>
          </a:xfrm>
          <a:prstGeom prst="rect">
            <a:avLst/>
          </a:prstGeom>
        </p:spPr>
      </p:pic>
      <p:sp>
        <p:nvSpPr>
          <p:cNvPr id="19" name="コンテンツ プレースホルダー 2">
            <a:extLst>
              <a:ext uri="{FF2B5EF4-FFF2-40B4-BE49-F238E27FC236}">
                <a16:creationId xmlns:a16="http://schemas.microsoft.com/office/drawing/2014/main" id="{D69F7BBE-A63A-4CA3-8637-EA95E97DD15D}"/>
              </a:ext>
            </a:extLst>
          </p:cNvPr>
          <p:cNvSpPr txBox="1">
            <a:spLocks/>
          </p:cNvSpPr>
          <p:nvPr/>
        </p:nvSpPr>
        <p:spPr>
          <a:xfrm>
            <a:off x="1073670" y="6669903"/>
            <a:ext cx="3196536" cy="766916"/>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ja-JP" altLang="en-US" sz="2800" dirty="0">
                <a:latin typeface="HGS創英角ｺﾞｼｯｸUB" panose="020B0900000000000000" pitchFamily="50" charset="-128"/>
                <a:ea typeface="HGS創英角ｺﾞｼｯｸUB" panose="020B0900000000000000" pitchFamily="50" charset="-128"/>
              </a:rPr>
              <a:t>プログラム完成！</a:t>
            </a:r>
            <a:endParaRPr lang="en-US" altLang="ja-JP" sz="2800" dirty="0">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2050189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0" y="137422"/>
            <a:ext cx="5928851" cy="1116657"/>
          </a:xfrm>
        </p:spPr>
        <p:txBody>
          <a:bodyPr>
            <a:normAutofit fontScale="90000"/>
          </a:bodyPr>
          <a:lstStyle/>
          <a:p>
            <a:pPr>
              <a:lnSpc>
                <a:spcPct val="150000"/>
              </a:lnSpc>
            </a:pPr>
            <a:br>
              <a:rPr lang="en-US" altLang="ja-JP" sz="2800" dirty="0">
                <a:latin typeface="HGS創英角ﾎﾟｯﾌﾟ体" panose="040B0A00000000000000" pitchFamily="50" charset="-128"/>
                <a:ea typeface="HGS創英角ﾎﾟｯﾌﾟ体" panose="040B0A00000000000000" pitchFamily="50" charset="-128"/>
              </a:rPr>
            </a:br>
            <a:r>
              <a:rPr lang="ja-JP" altLang="en-US" sz="3100" dirty="0">
                <a:latin typeface="HGS創英角ﾎﾟｯﾌﾟ体" panose="040B0A00000000000000" pitchFamily="50" charset="-128"/>
                <a:ea typeface="HGS創英角ﾎﾟｯﾌﾟ体" panose="040B0A00000000000000" pitchFamily="50" charset="-128"/>
              </a:rPr>
              <a:t>⑦おまけ</a:t>
            </a:r>
            <a:br>
              <a:rPr lang="en-US" altLang="ja-JP" sz="2800" dirty="0">
                <a:latin typeface="HGS創英角ﾎﾟｯﾌﾟ体" panose="040B0A00000000000000" pitchFamily="50" charset="-128"/>
                <a:ea typeface="HGS創英角ﾎﾟｯﾌﾟ体" panose="040B0A00000000000000" pitchFamily="50" charset="-128"/>
              </a:rPr>
            </a:br>
            <a:br>
              <a:rPr lang="ja-JP" altLang="en-US" sz="2800" dirty="0"/>
            </a:b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851185"/>
            <a:ext cx="5471652" cy="667899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400" dirty="0">
                <a:latin typeface="HGS創英角ﾎﾟｯﾌﾟ体" panose="040B0A00000000000000" pitchFamily="50" charset="-128"/>
                <a:ea typeface="HGS創英角ﾎﾟｯﾌﾟ体" panose="040B0A00000000000000" pitchFamily="50" charset="-128"/>
              </a:rPr>
              <a:t>お題のプログラムを作ろう</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ＭＳ Ｐゴシック" panose="020B0600070205080204" pitchFamily="50" charset="-128"/>
                <a:ea typeface="ＭＳ Ｐゴシック" panose="020B0600070205080204" pitchFamily="50" charset="-128"/>
              </a:rPr>
              <a:t>お題</a:t>
            </a:r>
            <a:r>
              <a:rPr lang="en-US" altLang="ja-JP" sz="2400" dirty="0">
                <a:latin typeface="ＭＳ Ｐゴシック" panose="020B0600070205080204" pitchFamily="50" charset="-128"/>
                <a:ea typeface="ＭＳ Ｐゴシック" panose="020B0600070205080204" pitchFamily="50" charset="-128"/>
              </a:rPr>
              <a:t>1</a:t>
            </a: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ANGLE</a:t>
            </a:r>
            <a:r>
              <a:rPr lang="ja-JP" altLang="en-US" sz="2400" dirty="0">
                <a:latin typeface="ＭＳ Ｐゴシック" panose="020B0600070205080204" pitchFamily="50" charset="-128"/>
                <a:ea typeface="ＭＳ Ｐゴシック" panose="020B0600070205080204" pitchFamily="50" charset="-128"/>
              </a:rPr>
              <a:t>センサを使って、センサの値が</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0</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255</a:t>
            </a:r>
            <a:r>
              <a:rPr lang="ja-JP" altLang="en-US" sz="2400" dirty="0">
                <a:latin typeface="ＭＳ Ｐゴシック" panose="020B0600070205080204" pitchFamily="50" charset="-128"/>
                <a:ea typeface="ＭＳ Ｐゴシック" panose="020B0600070205080204" pitchFamily="50" charset="-128"/>
              </a:rPr>
              <a:t>の時は赤、</a:t>
            </a:r>
            <a:r>
              <a:rPr lang="en-US" altLang="ja-JP" sz="2400" dirty="0">
                <a:latin typeface="ＭＳ Ｐゴシック" panose="020B0600070205080204" pitchFamily="50" charset="-128"/>
                <a:ea typeface="ＭＳ Ｐゴシック" panose="020B0600070205080204" pitchFamily="50" charset="-128"/>
              </a:rPr>
              <a:t>256</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511</a:t>
            </a:r>
            <a:r>
              <a:rPr lang="ja-JP" altLang="en-US" sz="2400" dirty="0">
                <a:latin typeface="ＭＳ Ｐゴシック" panose="020B0600070205080204" pitchFamily="50" charset="-128"/>
                <a:ea typeface="ＭＳ Ｐゴシック" panose="020B0600070205080204" pitchFamily="50" charset="-128"/>
              </a:rPr>
              <a:t>の時は青、</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512</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767</a:t>
            </a:r>
            <a:r>
              <a:rPr lang="ja-JP" altLang="en-US" sz="2400" dirty="0">
                <a:latin typeface="ＭＳ Ｐゴシック" panose="020B0600070205080204" pitchFamily="50" charset="-128"/>
                <a:ea typeface="ＭＳ Ｐゴシック" panose="020B0600070205080204" pitchFamily="50" charset="-128"/>
              </a:rPr>
              <a:t>の時は黄、</a:t>
            </a:r>
            <a:r>
              <a:rPr lang="en-US" altLang="ja-JP" sz="2400" dirty="0">
                <a:latin typeface="ＭＳ Ｐゴシック" panose="020B0600070205080204" pitchFamily="50" charset="-128"/>
                <a:ea typeface="ＭＳ Ｐゴシック" panose="020B0600070205080204" pitchFamily="50" charset="-128"/>
              </a:rPr>
              <a:t>768</a:t>
            </a:r>
            <a:r>
              <a:rPr lang="ja-JP" altLang="en-US" sz="2400" dirty="0">
                <a:latin typeface="ＭＳ Ｐゴシック" panose="020B0600070205080204" pitchFamily="50" charset="-128"/>
                <a:ea typeface="ＭＳ Ｐゴシック" panose="020B0600070205080204" pitchFamily="50" charset="-128"/>
              </a:rPr>
              <a:t>～</a:t>
            </a:r>
            <a:r>
              <a:rPr lang="en-US" altLang="ja-JP" sz="2400" dirty="0">
                <a:latin typeface="ＭＳ Ｐゴシック" panose="020B0600070205080204" pitchFamily="50" charset="-128"/>
                <a:ea typeface="ＭＳ Ｐゴシック" panose="020B0600070205080204" pitchFamily="50" charset="-128"/>
              </a:rPr>
              <a:t>1024</a:t>
            </a:r>
            <a:r>
              <a:rPr lang="ja-JP" altLang="en-US" sz="2400" dirty="0">
                <a:latin typeface="ＭＳ Ｐゴシック" panose="020B0600070205080204" pitchFamily="50" charset="-128"/>
                <a:ea typeface="ＭＳ Ｐゴシック" panose="020B0600070205080204" pitchFamily="50" charset="-128"/>
              </a:rPr>
              <a:t>の時は緑</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に</a:t>
            </a:r>
            <a:r>
              <a:rPr lang="en-US" altLang="ja-JP" sz="2400" dirty="0">
                <a:latin typeface="ＭＳ Ｐゴシック" panose="020B0600070205080204" pitchFamily="50" charset="-128"/>
                <a:ea typeface="ＭＳ Ｐゴシック" panose="020B0600070205080204" pitchFamily="50" charset="-128"/>
              </a:rPr>
              <a:t>LED</a:t>
            </a:r>
            <a:r>
              <a:rPr lang="ja-JP" altLang="en-US" sz="2400" dirty="0">
                <a:latin typeface="ＭＳ Ｐゴシック" panose="020B0600070205080204" pitchFamily="50" charset="-128"/>
                <a:ea typeface="ＭＳ Ｐゴシック" panose="020B0600070205080204" pitchFamily="50" charset="-128"/>
              </a:rPr>
              <a:t>バーを光らせよう</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お題</a:t>
            </a:r>
            <a:r>
              <a:rPr lang="en-US" altLang="ja-JP" sz="2400" dirty="0">
                <a:latin typeface="ＭＳ Ｐゴシック" panose="020B0600070205080204" pitchFamily="50" charset="-128"/>
                <a:ea typeface="ＭＳ Ｐゴシック" panose="020B0600070205080204" pitchFamily="50" charset="-128"/>
              </a:rPr>
              <a:t>2</a:t>
            </a: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PIR</a:t>
            </a:r>
            <a:r>
              <a:rPr lang="ja-JP" altLang="en-US" sz="2400" dirty="0">
                <a:latin typeface="ＭＳ Ｐゴシック" panose="020B0600070205080204" pitchFamily="50" charset="-128"/>
                <a:ea typeface="ＭＳ Ｐゴシック" panose="020B0600070205080204" pitchFamily="50" charset="-128"/>
              </a:rPr>
              <a:t>センサを使って、人が来た時だけ、</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つまりセンサの値が</a:t>
            </a:r>
            <a:r>
              <a:rPr lang="en-US" altLang="ja-JP" sz="2400" dirty="0">
                <a:latin typeface="ＭＳ Ｐゴシック" panose="020B0600070205080204" pitchFamily="50" charset="-128"/>
                <a:ea typeface="ＭＳ Ｐゴシック" panose="020B0600070205080204" pitchFamily="50" charset="-128"/>
              </a:rPr>
              <a:t>0</a:t>
            </a:r>
            <a:r>
              <a:rPr lang="ja-JP" altLang="en-US" sz="2400" dirty="0">
                <a:latin typeface="ＭＳ Ｐゴシック" panose="020B0600070205080204" pitchFamily="50" charset="-128"/>
                <a:ea typeface="ＭＳ Ｐゴシック" panose="020B0600070205080204" pitchFamily="50" charset="-128"/>
              </a:rPr>
              <a:t>から１になった時だけ音を鳴らそう</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r>
              <a:rPr lang="ja-JP" altLang="en-US" sz="2400" dirty="0">
                <a:latin typeface="ＭＳ Ｐゴシック" panose="020B0600070205080204" pitchFamily="50" charset="-128"/>
                <a:ea typeface="ＭＳ Ｐゴシック" panose="020B0600070205080204" pitchFamily="50" charset="-128"/>
              </a:rPr>
              <a:t>お題</a:t>
            </a:r>
            <a:r>
              <a:rPr lang="en-US" altLang="ja-JP" sz="2400" dirty="0">
                <a:latin typeface="ＭＳ Ｐゴシック" panose="020B0600070205080204" pitchFamily="50" charset="-128"/>
                <a:ea typeface="ＭＳ Ｐゴシック" panose="020B0600070205080204" pitchFamily="50" charset="-128"/>
              </a:rPr>
              <a:t>3</a:t>
            </a:r>
          </a:p>
          <a:p>
            <a:pPr marL="0" indent="0">
              <a:lnSpc>
                <a:spcPct val="100000"/>
              </a:lnSpc>
              <a:buNone/>
            </a:pPr>
            <a:r>
              <a:rPr lang="en-US" altLang="ja-JP" sz="2400" dirty="0">
                <a:latin typeface="ＭＳ Ｐゴシック" panose="020B0600070205080204" pitchFamily="50" charset="-128"/>
                <a:ea typeface="ＭＳ Ｐゴシック" panose="020B0600070205080204" pitchFamily="50" charset="-128"/>
              </a:rPr>
              <a:t>ENV</a:t>
            </a:r>
            <a:r>
              <a:rPr lang="ja-JP" altLang="en-US" sz="2400" dirty="0">
                <a:latin typeface="ＭＳ Ｐゴシック" panose="020B0600070205080204" pitchFamily="50" charset="-128"/>
                <a:ea typeface="ＭＳ Ｐゴシック" panose="020B0600070205080204" pitchFamily="50" charset="-128"/>
              </a:rPr>
              <a:t>センサを使って、温度が</a:t>
            </a:r>
            <a:r>
              <a:rPr lang="en-US" altLang="ja-JP" sz="2400" dirty="0">
                <a:latin typeface="ＭＳ Ｐゴシック" panose="020B0600070205080204" pitchFamily="50" charset="-128"/>
                <a:ea typeface="ＭＳ Ｐゴシック" panose="020B0600070205080204" pitchFamily="50" charset="-128"/>
              </a:rPr>
              <a:t>5</a:t>
            </a:r>
            <a:r>
              <a:rPr lang="ja-JP" altLang="en-US" sz="2400" dirty="0">
                <a:latin typeface="ＭＳ Ｐゴシック" panose="020B0600070205080204" pitchFamily="50" charset="-128"/>
                <a:ea typeface="ＭＳ Ｐゴシック" panose="020B0600070205080204" pitchFamily="50" charset="-128"/>
              </a:rPr>
              <a:t>度以下で湿度が</a:t>
            </a:r>
            <a:r>
              <a:rPr lang="en-US" altLang="ja-JP" sz="2400" dirty="0">
                <a:latin typeface="ＭＳ Ｐゴシック" panose="020B0600070205080204" pitchFamily="50" charset="-128"/>
                <a:ea typeface="ＭＳ Ｐゴシック" panose="020B0600070205080204" pitchFamily="50" charset="-128"/>
              </a:rPr>
              <a:t>50</a:t>
            </a:r>
            <a:r>
              <a:rPr lang="ja-JP" altLang="en-US" sz="2400" dirty="0">
                <a:latin typeface="ＭＳ Ｐゴシック" panose="020B0600070205080204" pitchFamily="50" charset="-128"/>
                <a:ea typeface="ＭＳ Ｐゴシック" panose="020B0600070205080204" pitchFamily="50" charset="-128"/>
              </a:rPr>
              <a:t>％以上の時、青く光らせよう</a:t>
            </a:r>
            <a:endParaRPr lang="en-US" altLang="ja-JP" sz="2400" dirty="0">
              <a:latin typeface="ＭＳ Ｐゴシック" panose="020B0600070205080204" pitchFamily="50" charset="-128"/>
              <a:ea typeface="ＭＳ Ｐゴシック" panose="020B0600070205080204" pitchFamily="50" charset="-128"/>
            </a:endParaRPr>
          </a:p>
          <a:p>
            <a:pPr marL="0" indent="0">
              <a:lnSpc>
                <a:spcPct val="100000"/>
              </a:lnSpc>
              <a:buNone/>
            </a:pPr>
            <a:endParaRPr lang="en-US" altLang="ja-JP" sz="2400" dirty="0">
              <a:latin typeface="ＭＳ Ｐゴシック" panose="020B0600070205080204" pitchFamily="50" charset="-128"/>
              <a:ea typeface="ＭＳ Ｐゴシック" panose="020B0600070205080204" pitchFamily="50" charset="-128"/>
            </a:endParaRPr>
          </a:p>
        </p:txBody>
      </p:sp>
      <p:sp>
        <p:nvSpPr>
          <p:cNvPr id="6" name="楕円 5">
            <a:extLst>
              <a:ext uri="{FF2B5EF4-FFF2-40B4-BE49-F238E27FC236}">
                <a16:creationId xmlns:a16="http://schemas.microsoft.com/office/drawing/2014/main" id="{28BFDFAF-565B-4EE5-9C22-4C8D5DB3EEC6}"/>
              </a:ext>
            </a:extLst>
          </p:cNvPr>
          <p:cNvSpPr/>
          <p:nvPr/>
        </p:nvSpPr>
        <p:spPr>
          <a:xfrm>
            <a:off x="919644" y="1320234"/>
            <a:ext cx="2526201" cy="6181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5628E58-EFAB-46CB-878E-1EFD33496791}"/>
              </a:ext>
            </a:extLst>
          </p:cNvPr>
          <p:cNvSpPr txBox="1"/>
          <p:nvPr/>
        </p:nvSpPr>
        <p:spPr>
          <a:xfrm>
            <a:off x="919644" y="1367680"/>
            <a:ext cx="2526201"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むずかしい</a:t>
            </a:r>
          </a:p>
        </p:txBody>
      </p:sp>
      <p:sp>
        <p:nvSpPr>
          <p:cNvPr id="8" name="楕円 7">
            <a:extLst>
              <a:ext uri="{FF2B5EF4-FFF2-40B4-BE49-F238E27FC236}">
                <a16:creationId xmlns:a16="http://schemas.microsoft.com/office/drawing/2014/main" id="{16EC2CB0-9045-4EE2-A5FF-F2C31E4EAE1E}"/>
              </a:ext>
            </a:extLst>
          </p:cNvPr>
          <p:cNvSpPr/>
          <p:nvPr/>
        </p:nvSpPr>
        <p:spPr>
          <a:xfrm>
            <a:off x="919644" y="3981664"/>
            <a:ext cx="3234649" cy="6181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2E8E467-8B23-418D-88DB-00A9455314BC}"/>
              </a:ext>
            </a:extLst>
          </p:cNvPr>
          <p:cNvSpPr txBox="1"/>
          <p:nvPr/>
        </p:nvSpPr>
        <p:spPr>
          <a:xfrm>
            <a:off x="1062376" y="4025149"/>
            <a:ext cx="3091917"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かなりむずかしい</a:t>
            </a:r>
          </a:p>
        </p:txBody>
      </p:sp>
      <p:sp>
        <p:nvSpPr>
          <p:cNvPr id="10" name="楕円 9">
            <a:extLst>
              <a:ext uri="{FF2B5EF4-FFF2-40B4-BE49-F238E27FC236}">
                <a16:creationId xmlns:a16="http://schemas.microsoft.com/office/drawing/2014/main" id="{2AB3B5F2-F55D-43F7-BC57-E2D884F56423}"/>
              </a:ext>
            </a:extLst>
          </p:cNvPr>
          <p:cNvSpPr/>
          <p:nvPr/>
        </p:nvSpPr>
        <p:spPr>
          <a:xfrm>
            <a:off x="919644" y="6144549"/>
            <a:ext cx="2526201" cy="6181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8792EED-5645-4DEA-AC08-37C0D6C1319C}"/>
              </a:ext>
            </a:extLst>
          </p:cNvPr>
          <p:cNvSpPr txBox="1"/>
          <p:nvPr/>
        </p:nvSpPr>
        <p:spPr>
          <a:xfrm>
            <a:off x="919644" y="6191995"/>
            <a:ext cx="2526201" cy="523220"/>
          </a:xfrm>
          <a:prstGeom prst="rect">
            <a:avLst/>
          </a:prstGeom>
          <a:noFill/>
        </p:spPr>
        <p:txBody>
          <a:bodyPr wrap="square" rtlCol="0">
            <a:spAutoFit/>
          </a:bodyPr>
          <a:lstStyle/>
          <a:p>
            <a:pPr algn="ctr"/>
            <a:r>
              <a:rPr kumimoji="1" lang="ja-JP" altLang="en-US" sz="2800" dirty="0">
                <a:latin typeface="HGS創英角ﾎﾟｯﾌﾟ体" panose="040B0A00000000000000" pitchFamily="50" charset="-128"/>
                <a:ea typeface="HGS創英角ﾎﾟｯﾌﾟ体" panose="040B0A00000000000000" pitchFamily="50" charset="-128"/>
              </a:rPr>
              <a:t>むずかしい</a:t>
            </a:r>
          </a:p>
        </p:txBody>
      </p:sp>
      <p:sp>
        <p:nvSpPr>
          <p:cNvPr id="2" name="スライド番号プレースホルダー 1">
            <a:extLst>
              <a:ext uri="{FF2B5EF4-FFF2-40B4-BE49-F238E27FC236}">
                <a16:creationId xmlns:a16="http://schemas.microsoft.com/office/drawing/2014/main" id="{6FFC1F7D-2563-4418-ACEF-01E44C744085}"/>
              </a:ext>
            </a:extLst>
          </p:cNvPr>
          <p:cNvSpPr>
            <a:spLocks noGrp="1"/>
          </p:cNvSpPr>
          <p:nvPr>
            <p:ph type="sldNum" sz="quarter" idx="12"/>
          </p:nvPr>
        </p:nvSpPr>
        <p:spPr/>
        <p:txBody>
          <a:bodyPr/>
          <a:lstStyle/>
          <a:p>
            <a:fld id="{A742806C-2382-4B4D-8F82-E2EF329BD941}" type="slidenum">
              <a:rPr kumimoji="1" lang="ja-JP" altLang="en-US" smtClean="0"/>
              <a:t>39</a:t>
            </a:fld>
            <a:endParaRPr kumimoji="1" lang="ja-JP" altLang="en-US"/>
          </a:p>
        </p:txBody>
      </p:sp>
    </p:spTree>
    <p:extLst>
      <p:ext uri="{BB962C8B-B14F-4D97-AF65-F5344CB8AC3E}">
        <p14:creationId xmlns:p14="http://schemas.microsoft.com/office/powerpoint/2010/main" val="2985120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B71577-89AC-4E5A-ACEB-E66CAE3DA012}"/>
              </a:ext>
            </a:extLst>
          </p:cNvPr>
          <p:cNvSpPr>
            <a:spLocks noGrp="1"/>
          </p:cNvSpPr>
          <p:nvPr>
            <p:ph type="title"/>
          </p:nvPr>
        </p:nvSpPr>
        <p:spPr>
          <a:xfrm>
            <a:off x="117988" y="4220"/>
            <a:ext cx="5228712"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①プログラミングの仕方を知る</a:t>
            </a:r>
            <a:br>
              <a:rPr lang="en-US" altLang="ja-JP" sz="2800" dirty="0">
                <a:latin typeface="HGS創英角ﾎﾟｯﾌﾟ体" panose="040B0A00000000000000" pitchFamily="50" charset="-128"/>
                <a:ea typeface="HGS創英角ﾎﾟｯﾌﾟ体" panose="040B0A00000000000000" pitchFamily="50" charset="-128"/>
              </a:rPr>
            </a:br>
            <a:r>
              <a:rPr lang="ja-JP" altLang="en-US" sz="2800" dirty="0">
                <a:latin typeface="HGS創英角ﾎﾟｯﾌﾟ体" panose="040B0A00000000000000" pitchFamily="50" charset="-128"/>
                <a:ea typeface="HGS創英角ﾎﾟｯﾌﾟ体" panose="040B0A00000000000000" pitchFamily="50" charset="-128"/>
              </a:rPr>
              <a:t>～おおまかな手順～</a:t>
            </a:r>
            <a:endParaRPr kumimoji="1" lang="ja-JP" altLang="en-US" dirty="0"/>
          </a:p>
        </p:txBody>
      </p:sp>
      <p:sp>
        <p:nvSpPr>
          <p:cNvPr id="4" name="コンテンツ プレースホルダー 2">
            <a:extLst>
              <a:ext uri="{FF2B5EF4-FFF2-40B4-BE49-F238E27FC236}">
                <a16:creationId xmlns:a16="http://schemas.microsoft.com/office/drawing/2014/main" id="{544090B9-DB0A-49C5-A95F-2D48865C38AE}"/>
              </a:ext>
            </a:extLst>
          </p:cNvPr>
          <p:cNvSpPr txBox="1">
            <a:spLocks/>
          </p:cNvSpPr>
          <p:nvPr/>
        </p:nvSpPr>
        <p:spPr>
          <a:xfrm>
            <a:off x="1" y="1345638"/>
            <a:ext cx="5346699" cy="575308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457200" indent="-457200">
              <a:lnSpc>
                <a:spcPct val="150000"/>
              </a:lnSpc>
              <a:buFont typeface="+mj-lt"/>
              <a:buAutoNum type="arabicPeriod"/>
            </a:pPr>
            <a:r>
              <a:rPr lang="ja-JP" altLang="en-US" sz="2400" dirty="0">
                <a:latin typeface="HGS創英角ﾎﾟｯﾌﾟ体" panose="040B0A00000000000000" pitchFamily="50" charset="-128"/>
                <a:ea typeface="HGS創英角ﾎﾟｯﾌﾟ体" panose="040B0A00000000000000" pitchFamily="50" charset="-128"/>
              </a:rPr>
              <a:t>ウェブサイト“</a:t>
            </a:r>
            <a:r>
              <a:rPr lang="en-US" altLang="ja-JP" sz="2400" dirty="0" err="1">
                <a:latin typeface="HGS創英角ﾎﾟｯﾌﾟ体" panose="040B0A00000000000000" pitchFamily="50" charset="-128"/>
                <a:ea typeface="HGS創英角ﾎﾟｯﾌﾟ体" panose="040B0A00000000000000" pitchFamily="50" charset="-128"/>
              </a:rPr>
              <a:t>UIFlow</a:t>
            </a:r>
            <a:r>
              <a:rPr lang="ja-JP" altLang="en-US" sz="2400" dirty="0">
                <a:latin typeface="HGS創英角ﾎﾟｯﾌﾟ体" panose="040B0A00000000000000" pitchFamily="50" charset="-128"/>
                <a:ea typeface="HGS創英角ﾎﾟｯﾌﾟ体" panose="040B0A00000000000000" pitchFamily="50" charset="-128"/>
              </a:rPr>
              <a:t>”を開く</a:t>
            </a: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r>
              <a:rPr lang="ja-JP" altLang="en-US" sz="2400" dirty="0">
                <a:latin typeface="HGS創英角ﾎﾟｯﾌﾟ体" panose="040B0A00000000000000" pitchFamily="50" charset="-128"/>
                <a:ea typeface="HGS創英角ﾎﾟｯﾌﾟ体" panose="040B0A00000000000000" pitchFamily="50" charset="-128"/>
              </a:rPr>
              <a:t>プログラムを作る</a:t>
            </a: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endParaRPr lang="en-US" altLang="ja-JP" sz="2400" dirty="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mj-lt"/>
              <a:buAutoNum type="arabicPeriod"/>
            </a:pPr>
            <a:r>
              <a:rPr lang="ja-JP" altLang="en-US" sz="2400" dirty="0">
                <a:latin typeface="HGS創英角ﾎﾟｯﾌﾟ体" panose="040B0A00000000000000" pitchFamily="50" charset="-128"/>
                <a:ea typeface="HGS創英角ﾎﾟｯﾌﾟ体" panose="040B0A00000000000000" pitchFamily="50" charset="-128"/>
              </a:rPr>
              <a:t>作ったプログラムを</a:t>
            </a:r>
            <a:r>
              <a:rPr lang="en-US" altLang="ja-JP" sz="2400" dirty="0">
                <a:latin typeface="HGS創英角ﾎﾟｯﾌﾟ体" panose="040B0A00000000000000" pitchFamily="50" charset="-128"/>
                <a:ea typeface="HGS創英角ﾎﾟｯﾌﾟ体" panose="040B0A00000000000000" pitchFamily="50" charset="-128"/>
              </a:rPr>
              <a:t>M5Stack</a:t>
            </a:r>
            <a:r>
              <a:rPr lang="ja-JP" altLang="en-US" sz="2400" dirty="0">
                <a:latin typeface="HGS創英角ﾎﾟｯﾌﾟ体" panose="040B0A00000000000000" pitchFamily="50" charset="-128"/>
                <a:ea typeface="HGS創英角ﾎﾟｯﾌﾟ体" panose="040B0A00000000000000" pitchFamily="50" charset="-128"/>
              </a:rPr>
              <a:t>に書き込む</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3" name="図 2">
            <a:extLst>
              <a:ext uri="{FF2B5EF4-FFF2-40B4-BE49-F238E27FC236}">
                <a16:creationId xmlns:a16="http://schemas.microsoft.com/office/drawing/2014/main" id="{9D4EBC31-4115-4FB6-89F7-CB2799449373}"/>
              </a:ext>
            </a:extLst>
          </p:cNvPr>
          <p:cNvPicPr>
            <a:picLocks noChangeAspect="1"/>
          </p:cNvPicPr>
          <p:nvPr/>
        </p:nvPicPr>
        <p:blipFill>
          <a:blip r:embed="rId2"/>
          <a:stretch>
            <a:fillRect/>
          </a:stretch>
        </p:blipFill>
        <p:spPr>
          <a:xfrm>
            <a:off x="774414" y="3807100"/>
            <a:ext cx="2765199" cy="1232801"/>
          </a:xfrm>
          <a:prstGeom prst="rect">
            <a:avLst/>
          </a:prstGeom>
        </p:spPr>
      </p:pic>
      <p:pic>
        <p:nvPicPr>
          <p:cNvPr id="6" name="図 5">
            <a:extLst>
              <a:ext uri="{FF2B5EF4-FFF2-40B4-BE49-F238E27FC236}">
                <a16:creationId xmlns:a16="http://schemas.microsoft.com/office/drawing/2014/main" id="{76C69FC8-A970-4D54-8EED-F4F57B7A4BE3}"/>
              </a:ext>
            </a:extLst>
          </p:cNvPr>
          <p:cNvPicPr>
            <a:picLocks noChangeAspect="1"/>
          </p:cNvPicPr>
          <p:nvPr/>
        </p:nvPicPr>
        <p:blipFill>
          <a:blip r:embed="rId3"/>
          <a:stretch>
            <a:fillRect/>
          </a:stretch>
        </p:blipFill>
        <p:spPr>
          <a:xfrm>
            <a:off x="774414" y="1881516"/>
            <a:ext cx="2765199" cy="1266117"/>
          </a:xfrm>
          <a:prstGeom prst="rect">
            <a:avLst/>
          </a:prstGeom>
        </p:spPr>
      </p:pic>
      <p:pic>
        <p:nvPicPr>
          <p:cNvPr id="1026" name="Picture 2" descr="ノートパソコンのイラスト">
            <a:extLst>
              <a:ext uri="{FF2B5EF4-FFF2-40B4-BE49-F238E27FC236}">
                <a16:creationId xmlns:a16="http://schemas.microsoft.com/office/drawing/2014/main" id="{51F00F09-6F42-46BC-BC5B-E62F98B03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039" y="5810753"/>
            <a:ext cx="1052870" cy="1052870"/>
          </a:xfrm>
          <a:prstGeom prst="rect">
            <a:avLst/>
          </a:prstGeom>
          <a:noFill/>
          <a:extLst>
            <a:ext uri="{909E8E84-426E-40DD-AFC4-6F175D3DCCD1}">
              <a14:hiddenFill xmlns:a14="http://schemas.microsoft.com/office/drawing/2010/main">
                <a:solidFill>
                  <a:srgbClr val="FFFFFF"/>
                </a:solidFill>
              </a14:hiddenFill>
            </a:ext>
          </a:extLst>
        </p:spPr>
      </p:pic>
      <p:pic>
        <p:nvPicPr>
          <p:cNvPr id="8" name="コンテンツ プレースホルダー 8" descr="座る, 携帯電話, 電話, テーブル が含まれている画像&#10;&#10;自動的に生成された説明">
            <a:extLst>
              <a:ext uri="{FF2B5EF4-FFF2-40B4-BE49-F238E27FC236}">
                <a16:creationId xmlns:a16="http://schemas.microsoft.com/office/drawing/2014/main" id="{6AA357C7-B9BD-4794-B68F-0DE48D5DBB3B}"/>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15685" t="3474" r="11374" b="13775"/>
          <a:stretch/>
        </p:blipFill>
        <p:spPr>
          <a:xfrm>
            <a:off x="4023445" y="5967760"/>
            <a:ext cx="1052870" cy="895863"/>
          </a:xfrm>
        </p:spPr>
      </p:pic>
      <p:sp>
        <p:nvSpPr>
          <p:cNvPr id="7" name="矢印: 右 6">
            <a:extLst>
              <a:ext uri="{FF2B5EF4-FFF2-40B4-BE49-F238E27FC236}">
                <a16:creationId xmlns:a16="http://schemas.microsoft.com/office/drawing/2014/main" id="{3D518D29-F405-4A63-BA4C-1763576E5DA3}"/>
              </a:ext>
            </a:extLst>
          </p:cNvPr>
          <p:cNvSpPr/>
          <p:nvPr/>
        </p:nvSpPr>
        <p:spPr>
          <a:xfrm>
            <a:off x="3148370" y="6179717"/>
            <a:ext cx="782485" cy="471948"/>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C4240FB-A6B9-44B1-8974-A2BCE15ACC88}"/>
              </a:ext>
            </a:extLst>
          </p:cNvPr>
          <p:cNvSpPr txBox="1"/>
          <p:nvPr/>
        </p:nvSpPr>
        <p:spPr>
          <a:xfrm>
            <a:off x="2319246" y="1280574"/>
            <a:ext cx="1611609"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ユーアイフロー</a:t>
            </a:r>
          </a:p>
        </p:txBody>
      </p:sp>
      <p:sp>
        <p:nvSpPr>
          <p:cNvPr id="5" name="スライド番号プレースホルダー 4">
            <a:extLst>
              <a:ext uri="{FF2B5EF4-FFF2-40B4-BE49-F238E27FC236}">
                <a16:creationId xmlns:a16="http://schemas.microsoft.com/office/drawing/2014/main" id="{9D9F4BDA-B640-4445-9D79-DC44203F3565}"/>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4</a:t>
            </a:fld>
            <a:endParaRPr kumimoji="1" lang="ja-JP" altLang="en-US" dirty="0"/>
          </a:p>
        </p:txBody>
      </p:sp>
    </p:spTree>
    <p:extLst>
      <p:ext uri="{BB962C8B-B14F-4D97-AF65-F5344CB8AC3E}">
        <p14:creationId xmlns:p14="http://schemas.microsoft.com/office/powerpoint/2010/main" val="3522595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0" y="0"/>
            <a:ext cx="5228712" cy="123464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補足</a:t>
            </a:r>
            <a:endParaRPr kumimoji="1" lang="ja-JP" altLang="en-US" dirty="0"/>
          </a:p>
        </p:txBody>
      </p:sp>
      <p:sp>
        <p:nvSpPr>
          <p:cNvPr id="2" name="スライド番号プレースホルダー 1">
            <a:extLst>
              <a:ext uri="{FF2B5EF4-FFF2-40B4-BE49-F238E27FC236}">
                <a16:creationId xmlns:a16="http://schemas.microsoft.com/office/drawing/2014/main" id="{D83D1AE7-0102-4555-A448-25C48F284228}"/>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40</a:t>
            </a:fld>
            <a:endParaRPr kumimoji="1" lang="ja-JP" altLang="en-US" dirty="0"/>
          </a:p>
        </p:txBody>
      </p:sp>
      <p:sp>
        <p:nvSpPr>
          <p:cNvPr id="10" name="コンテンツ プレースホルダー 2">
            <a:extLst>
              <a:ext uri="{FF2B5EF4-FFF2-40B4-BE49-F238E27FC236}">
                <a16:creationId xmlns:a16="http://schemas.microsoft.com/office/drawing/2014/main" id="{72550D02-B42E-4BAC-9301-AD4B5DDCA15D}"/>
              </a:ext>
            </a:extLst>
          </p:cNvPr>
          <p:cNvSpPr txBox="1">
            <a:spLocks/>
          </p:cNvSpPr>
          <p:nvPr/>
        </p:nvSpPr>
        <p:spPr>
          <a:xfrm>
            <a:off x="1413" y="870156"/>
            <a:ext cx="5345287" cy="6689520"/>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en-US" altLang="ja-JP" sz="2400" dirty="0">
                <a:latin typeface="HGSｺﾞｼｯｸE" panose="020B0900000000000000" pitchFamily="50" charset="-128"/>
                <a:ea typeface="HGSｺﾞｼｯｸE" panose="020B0900000000000000" pitchFamily="50" charset="-128"/>
              </a:rPr>
              <a:t>M5Stack</a:t>
            </a:r>
            <a:r>
              <a:rPr lang="ja-JP" altLang="en-US" sz="2400" dirty="0">
                <a:latin typeface="HGSｺﾞｼｯｸE" panose="020B0900000000000000" pitchFamily="50" charset="-128"/>
                <a:ea typeface="HGSｺﾞｼｯｸE" panose="020B0900000000000000" pitchFamily="50" charset="-128"/>
              </a:rPr>
              <a:t>の種類と違い</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Basic</a:t>
            </a:r>
            <a:r>
              <a:rPr lang="ja-JP" altLang="en-US" sz="2000" dirty="0">
                <a:latin typeface="HGSｺﾞｼｯｸE" panose="020B0900000000000000" pitchFamily="50" charset="-128"/>
                <a:ea typeface="HGSｺﾞｼｯｸE" panose="020B0900000000000000" pitchFamily="50" charset="-128"/>
              </a:rPr>
              <a:t>：最も基本的な</a:t>
            </a:r>
            <a:r>
              <a:rPr lang="en-US" altLang="ja-JP" sz="2000" dirty="0">
                <a:latin typeface="HGSｺﾞｼｯｸE" panose="020B0900000000000000" pitchFamily="50" charset="-128"/>
                <a:ea typeface="HGSｺﾞｼｯｸE" panose="020B0900000000000000" pitchFamily="50" charset="-128"/>
              </a:rPr>
              <a:t>M5Stack</a:t>
            </a: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Gray</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Basic</a:t>
            </a:r>
            <a:r>
              <a:rPr lang="ja-JP" altLang="en-US" sz="2000" dirty="0">
                <a:latin typeface="HGSｺﾞｼｯｸE" panose="020B0900000000000000" pitchFamily="50" charset="-128"/>
                <a:ea typeface="HGSｺﾞｼｯｸE" panose="020B0900000000000000" pitchFamily="50" charset="-128"/>
              </a:rPr>
              <a:t>に加速度・ジャイロセンサ内蔵</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Faces</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Gray</a:t>
            </a:r>
            <a:r>
              <a:rPr lang="ja-JP" altLang="en-US" sz="2000" dirty="0">
                <a:latin typeface="HGSｺﾞｼｯｸE" panose="020B0900000000000000" pitchFamily="50" charset="-128"/>
                <a:ea typeface="HGSｺﾞｼｯｸE" panose="020B0900000000000000" pitchFamily="50" charset="-128"/>
              </a:rPr>
              <a:t>にキーボード、テンキー、ゲーム機風のインターフェイス・パネル（この</a:t>
            </a:r>
            <a:r>
              <a:rPr lang="en-US" altLang="ja-JP" sz="2000" dirty="0">
                <a:latin typeface="HGSｺﾞｼｯｸE" panose="020B0900000000000000" pitchFamily="50" charset="-128"/>
                <a:ea typeface="HGSｺﾞｼｯｸE" panose="020B0900000000000000" pitchFamily="50" charset="-128"/>
              </a:rPr>
              <a:t>3</a:t>
            </a:r>
            <a:r>
              <a:rPr lang="ja-JP" altLang="en-US" sz="2000" dirty="0">
                <a:latin typeface="HGSｺﾞｼｯｸE" panose="020B0900000000000000" pitchFamily="50" charset="-128"/>
                <a:ea typeface="HGSｺﾞｼｯｸE" panose="020B0900000000000000" pitchFamily="50" charset="-128"/>
              </a:rPr>
              <a:t>種類を付け替え可能）の部分が拡張したもの</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GO</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Gray</a:t>
            </a:r>
            <a:r>
              <a:rPr lang="ja-JP" altLang="en-US" sz="2000" dirty="0">
                <a:latin typeface="HGSｺﾞｼｯｸE" panose="020B0900000000000000" pitchFamily="50" charset="-128"/>
                <a:ea typeface="HGSｺﾞｼｯｸE" panose="020B0900000000000000" pitchFamily="50" charset="-128"/>
              </a:rPr>
              <a:t>にポート（</a:t>
            </a:r>
            <a:r>
              <a:rPr lang="en-US" altLang="ja-JP" sz="2000" dirty="0">
                <a:latin typeface="HGSｺﾞｼｯｸE" panose="020B0900000000000000" pitchFamily="50" charset="-128"/>
                <a:ea typeface="HGSｺﾞｼｯｸE" panose="020B0900000000000000" pitchFamily="50" charset="-128"/>
              </a:rPr>
              <a:t>A,B,C</a:t>
            </a:r>
            <a:r>
              <a:rPr lang="ja-JP" altLang="en-US" sz="2000" dirty="0">
                <a:latin typeface="HGSｺﾞｼｯｸE" panose="020B0900000000000000" pitchFamily="50" charset="-128"/>
                <a:ea typeface="HGSｺﾞｼｯｸE" panose="020B0900000000000000" pitchFamily="50" charset="-128"/>
              </a:rPr>
              <a:t>）が付いたもの</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000" dirty="0">
                <a:latin typeface="HGSｺﾞｼｯｸE" panose="020B0900000000000000" pitchFamily="50" charset="-128"/>
                <a:ea typeface="HGSｺﾞｼｯｸE" panose="020B0900000000000000" pitchFamily="50" charset="-128"/>
              </a:rPr>
              <a:t>Fire</a:t>
            </a:r>
            <a:r>
              <a:rPr lang="ja-JP" altLang="en-US" sz="2000" dirty="0">
                <a:latin typeface="HGSｺﾞｼｯｸE" panose="020B0900000000000000" pitchFamily="50" charset="-128"/>
                <a:ea typeface="HGSｺﾞｼｯｸE" panose="020B0900000000000000" pitchFamily="50" charset="-128"/>
              </a:rPr>
              <a:t>：</a:t>
            </a:r>
            <a:r>
              <a:rPr lang="en-US" altLang="ja-JP" sz="2000" dirty="0">
                <a:latin typeface="HGSｺﾞｼｯｸE" panose="020B0900000000000000" pitchFamily="50" charset="-128"/>
                <a:ea typeface="HGSｺﾞｼｯｸE" panose="020B0900000000000000" pitchFamily="50" charset="-128"/>
              </a:rPr>
              <a:t>GO</a:t>
            </a:r>
            <a:r>
              <a:rPr lang="ja-JP" altLang="en-US" sz="2000" dirty="0">
                <a:latin typeface="HGSｺﾞｼｯｸE" panose="020B0900000000000000" pitchFamily="50" charset="-128"/>
                <a:ea typeface="HGSｺﾞｼｯｸE" panose="020B0900000000000000" pitchFamily="50" charset="-128"/>
              </a:rPr>
              <a:t>に取り外し可能なバッテリーが付属</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en-US" altLang="ja-JP" sz="2400" dirty="0">
                <a:latin typeface="HGSｺﾞｼｯｸE" panose="020B0900000000000000" pitchFamily="50" charset="-128"/>
                <a:ea typeface="HGSｺﾞｼｯｸE" panose="020B0900000000000000" pitchFamily="50" charset="-128"/>
              </a:rPr>
              <a:t>M5flow</a:t>
            </a:r>
            <a:r>
              <a:rPr lang="ja-JP" altLang="en-US" sz="2400" dirty="0">
                <a:latin typeface="HGSｺﾞｼｯｸE" panose="020B0900000000000000" pitchFamily="50" charset="-128"/>
                <a:ea typeface="HGSｺﾞｼｯｸE" panose="020B0900000000000000" pitchFamily="50" charset="-128"/>
              </a:rPr>
              <a:t>でプログラムを作って</a:t>
            </a:r>
            <a:r>
              <a:rPr lang="en-US" altLang="ja-JP" sz="2400" dirty="0">
                <a:latin typeface="HGSｺﾞｼｯｸE" panose="020B0900000000000000" pitchFamily="50" charset="-128"/>
                <a:ea typeface="HGSｺﾞｼｯｸE" panose="020B0900000000000000" pitchFamily="50" charset="-128"/>
              </a:rPr>
              <a:t>M5Stack</a:t>
            </a:r>
            <a:r>
              <a:rPr lang="ja-JP" altLang="en-US" sz="2400" dirty="0">
                <a:latin typeface="HGSｺﾞｼｯｸE" panose="020B0900000000000000" pitchFamily="50" charset="-128"/>
                <a:ea typeface="HGSｺﾞｼｯｸE" panose="020B0900000000000000" pitchFamily="50" charset="-128"/>
              </a:rPr>
              <a:t>に書き込みたい！</a:t>
            </a:r>
            <a:endParaRPr lang="en-US" altLang="ja-JP" sz="24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a:t>
            </a:r>
            <a:r>
              <a:rPr lang="en-US" altLang="ja-JP" sz="2000" dirty="0" err="1">
                <a:latin typeface="HGSｺﾞｼｯｸE" panose="020B0900000000000000" pitchFamily="50" charset="-128"/>
                <a:ea typeface="HGSｺﾞｼｯｸE" panose="020B0900000000000000" pitchFamily="50" charset="-128"/>
              </a:rPr>
              <a:t>UIFlow</a:t>
            </a:r>
            <a:r>
              <a:rPr lang="ja-JP" altLang="en-US" sz="2000" dirty="0">
                <a:latin typeface="HGSｺﾞｼｯｸE" panose="020B0900000000000000" pitchFamily="50" charset="-128"/>
                <a:ea typeface="HGSｺﾞｼｯｸE" panose="020B0900000000000000" pitchFamily="50" charset="-128"/>
              </a:rPr>
              <a:t>”と検索しよう！</a:t>
            </a:r>
            <a:endParaRPr lang="en-US" altLang="ja-JP" sz="2000" dirty="0">
              <a:latin typeface="HGSｺﾞｼｯｸE" panose="020B0900000000000000" pitchFamily="50" charset="-128"/>
              <a:ea typeface="HGSｺﾞｼｯｸE" panose="020B0900000000000000" pitchFamily="50" charset="-128"/>
            </a:endParaRPr>
          </a:p>
          <a:p>
            <a:pPr marL="0" indent="0">
              <a:lnSpc>
                <a:spcPct val="100000"/>
              </a:lnSpc>
              <a:buNone/>
            </a:pPr>
            <a:r>
              <a:rPr lang="ja-JP" altLang="en-US" sz="2400" dirty="0">
                <a:latin typeface="HGSｺﾞｼｯｸE" panose="020B0900000000000000" pitchFamily="50" charset="-128"/>
                <a:ea typeface="HGSｺﾞｼｯｸE" panose="020B0900000000000000" pitchFamily="50" charset="-128"/>
              </a:rPr>
              <a:t>この資料はこちらから→</a:t>
            </a:r>
            <a:endParaRPr lang="en-US" altLang="ja-JP" sz="2400" dirty="0">
              <a:latin typeface="HGSｺﾞｼｯｸE" panose="020B0900000000000000" pitchFamily="50" charset="-128"/>
              <a:ea typeface="HGSｺﾞｼｯｸE" panose="020B0900000000000000" pitchFamily="50" charset="-128"/>
            </a:endParaRPr>
          </a:p>
        </p:txBody>
      </p:sp>
      <p:pic>
        <p:nvPicPr>
          <p:cNvPr id="3" name="図 2">
            <a:extLst>
              <a:ext uri="{FF2B5EF4-FFF2-40B4-BE49-F238E27FC236}">
                <a16:creationId xmlns:a16="http://schemas.microsoft.com/office/drawing/2014/main" id="{C6254A3A-E19F-4C53-B612-EE5163C170F1}"/>
              </a:ext>
            </a:extLst>
          </p:cNvPr>
          <p:cNvPicPr>
            <a:picLocks noChangeAspect="1"/>
          </p:cNvPicPr>
          <p:nvPr/>
        </p:nvPicPr>
        <p:blipFill>
          <a:blip r:embed="rId2"/>
          <a:stretch>
            <a:fillRect/>
          </a:stretch>
        </p:blipFill>
        <p:spPr>
          <a:xfrm>
            <a:off x="1507572" y="6903740"/>
            <a:ext cx="632624" cy="484497"/>
          </a:xfrm>
          <a:prstGeom prst="rect">
            <a:avLst/>
          </a:prstGeom>
        </p:spPr>
      </p:pic>
      <p:sp>
        <p:nvSpPr>
          <p:cNvPr id="6" name="テキスト ボックス 5">
            <a:extLst>
              <a:ext uri="{FF2B5EF4-FFF2-40B4-BE49-F238E27FC236}">
                <a16:creationId xmlns:a16="http://schemas.microsoft.com/office/drawing/2014/main" id="{0D07F1A0-E634-495F-AB47-312A40555DAD}"/>
              </a:ext>
            </a:extLst>
          </p:cNvPr>
          <p:cNvSpPr txBox="1"/>
          <p:nvPr/>
        </p:nvSpPr>
        <p:spPr>
          <a:xfrm>
            <a:off x="74646" y="6247548"/>
            <a:ext cx="3858685" cy="738664"/>
          </a:xfrm>
          <a:prstGeom prst="rect">
            <a:avLst/>
          </a:prstGeom>
          <a:noFill/>
        </p:spPr>
        <p:txBody>
          <a:bodyPr wrap="none" rtlCol="0">
            <a:spAutoFit/>
          </a:bodyPr>
          <a:lstStyle/>
          <a:p>
            <a:r>
              <a:rPr kumimoji="1" lang="ja-JP" altLang="en-US" sz="1400" dirty="0"/>
              <a:t>資料作成</a:t>
            </a:r>
            <a:r>
              <a:rPr kumimoji="1" lang="en-US" altLang="ja-JP" sz="1400" dirty="0"/>
              <a:t>(2020/3/26)</a:t>
            </a:r>
            <a:r>
              <a:rPr kumimoji="1" lang="ja-JP" altLang="en-US" sz="1400" dirty="0"/>
              <a:t>：金沢大学 電子情報学類</a:t>
            </a:r>
            <a:endParaRPr kumimoji="1" lang="en-US" altLang="ja-JP" sz="1400" dirty="0"/>
          </a:p>
          <a:p>
            <a:r>
              <a:rPr kumimoji="1" lang="ja-JP" altLang="en-US" sz="1400" dirty="0"/>
              <a:t>インタフェースデバイス研究室（伊部陽平）</a:t>
            </a:r>
            <a:endParaRPr kumimoji="1" lang="en-US" altLang="ja-JP" sz="1400" dirty="0"/>
          </a:p>
          <a:p>
            <a:r>
              <a:rPr kumimoji="1" lang="en-US" altLang="ja-JP" sz="1400" dirty="0"/>
              <a:t>Special Thanks</a:t>
            </a:r>
            <a:r>
              <a:rPr kumimoji="1" lang="ja-JP" altLang="en-US" sz="1400" dirty="0"/>
              <a:t>： 太田志保（</a:t>
            </a:r>
            <a:r>
              <a:rPr kumimoji="1" lang="en-US" altLang="ja-JP" sz="1400" dirty="0"/>
              <a:t>(</a:t>
            </a:r>
            <a:r>
              <a:rPr kumimoji="1" lang="ja-JP" altLang="en-US" sz="1400" dirty="0"/>
              <a:t>有ビバマンボ）</a:t>
            </a:r>
          </a:p>
        </p:txBody>
      </p:sp>
      <p:pic>
        <p:nvPicPr>
          <p:cNvPr id="8" name="図 7">
            <a:extLst>
              <a:ext uri="{FF2B5EF4-FFF2-40B4-BE49-F238E27FC236}">
                <a16:creationId xmlns:a16="http://schemas.microsoft.com/office/drawing/2014/main" id="{37E781C8-F84D-4429-8B92-12A76D71A37D}"/>
              </a:ext>
            </a:extLst>
          </p:cNvPr>
          <p:cNvPicPr>
            <a:picLocks noChangeAspect="1"/>
          </p:cNvPicPr>
          <p:nvPr/>
        </p:nvPicPr>
        <p:blipFill>
          <a:blip r:embed="rId3"/>
          <a:stretch>
            <a:fillRect/>
          </a:stretch>
        </p:blipFill>
        <p:spPr>
          <a:xfrm>
            <a:off x="169366" y="6949012"/>
            <a:ext cx="1169117" cy="402483"/>
          </a:xfrm>
          <a:prstGeom prst="rect">
            <a:avLst/>
          </a:prstGeom>
        </p:spPr>
      </p:pic>
      <p:sp>
        <p:nvSpPr>
          <p:cNvPr id="7" name="テキスト ボックス 6">
            <a:extLst>
              <a:ext uri="{FF2B5EF4-FFF2-40B4-BE49-F238E27FC236}">
                <a16:creationId xmlns:a16="http://schemas.microsoft.com/office/drawing/2014/main" id="{5590BE3C-059E-4A88-8BDC-D35C662152CE}"/>
              </a:ext>
            </a:extLst>
          </p:cNvPr>
          <p:cNvSpPr txBox="1"/>
          <p:nvPr/>
        </p:nvSpPr>
        <p:spPr>
          <a:xfrm>
            <a:off x="2102898" y="6836110"/>
            <a:ext cx="1210075" cy="584775"/>
          </a:xfrm>
          <a:prstGeom prst="rect">
            <a:avLst/>
          </a:prstGeom>
          <a:noFill/>
        </p:spPr>
        <p:txBody>
          <a:bodyPr wrap="none" rtlCol="0">
            <a:spAutoFit/>
          </a:bodyPr>
          <a:lstStyle/>
          <a:p>
            <a:r>
              <a:rPr kumimoji="1" lang="en-US" altLang="ja-JP" sz="1600" dirty="0"/>
              <a:t>http://ifdl.jp</a:t>
            </a:r>
            <a:br>
              <a:rPr kumimoji="1" lang="en-US" altLang="ja-JP" sz="1600" dirty="0"/>
            </a:br>
            <a:r>
              <a:rPr kumimoji="1" lang="en-US" altLang="ja-JP" sz="1600" dirty="0"/>
              <a:t>info@ifdl.jp</a:t>
            </a:r>
            <a:endParaRPr kumimoji="1" lang="ja-JP" altLang="en-US" sz="1600" dirty="0"/>
          </a:p>
        </p:txBody>
      </p:sp>
      <p:sp>
        <p:nvSpPr>
          <p:cNvPr id="9" name="四角形: 角を丸くする 8">
            <a:extLst>
              <a:ext uri="{FF2B5EF4-FFF2-40B4-BE49-F238E27FC236}">
                <a16:creationId xmlns:a16="http://schemas.microsoft.com/office/drawing/2014/main" id="{D03DAD20-3192-41AA-B8CD-FD12853CB1ED}"/>
              </a:ext>
            </a:extLst>
          </p:cNvPr>
          <p:cNvSpPr/>
          <p:nvPr/>
        </p:nvSpPr>
        <p:spPr>
          <a:xfrm>
            <a:off x="74646" y="6219097"/>
            <a:ext cx="3657599" cy="1219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C103C38D-6D39-4D54-8F49-B2330DF62C74}"/>
              </a:ext>
            </a:extLst>
          </p:cNvPr>
          <p:cNvPicPr>
            <a:picLocks noChangeAspect="1"/>
          </p:cNvPicPr>
          <p:nvPr/>
        </p:nvPicPr>
        <p:blipFill>
          <a:blip r:embed="rId4"/>
          <a:stretch>
            <a:fillRect/>
          </a:stretch>
        </p:blipFill>
        <p:spPr>
          <a:xfrm>
            <a:off x="3477980" y="4618114"/>
            <a:ext cx="1629434" cy="1629434"/>
          </a:xfrm>
          <a:prstGeom prst="rect">
            <a:avLst/>
          </a:prstGeom>
        </p:spPr>
      </p:pic>
    </p:spTree>
    <p:extLst>
      <p:ext uri="{BB962C8B-B14F-4D97-AF65-F5344CB8AC3E}">
        <p14:creationId xmlns:p14="http://schemas.microsoft.com/office/powerpoint/2010/main" val="399776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4534812-42E1-43D7-BB74-3A96245EB29F}"/>
              </a:ext>
            </a:extLst>
          </p:cNvPr>
          <p:cNvPicPr>
            <a:picLocks noChangeAspect="1"/>
          </p:cNvPicPr>
          <p:nvPr/>
        </p:nvPicPr>
        <p:blipFill rotWithShape="1">
          <a:blip r:embed="rId2"/>
          <a:srcRect l="27066" t="45043" r="52116" b="27068"/>
          <a:stretch/>
        </p:blipFill>
        <p:spPr>
          <a:xfrm>
            <a:off x="117988" y="1796004"/>
            <a:ext cx="2404296" cy="1718924"/>
          </a:xfrm>
          <a:prstGeom prst="rect">
            <a:avLst/>
          </a:prstGeom>
          <a:ln>
            <a:solidFill>
              <a:schemeClr val="accent1"/>
            </a:solidFill>
          </a:ln>
        </p:spPr>
      </p:pic>
      <p:pic>
        <p:nvPicPr>
          <p:cNvPr id="5" name="図 4">
            <a:extLst>
              <a:ext uri="{FF2B5EF4-FFF2-40B4-BE49-F238E27FC236}">
                <a16:creationId xmlns:a16="http://schemas.microsoft.com/office/drawing/2014/main" id="{D0C65DE4-E232-4EC9-AB4E-68B947799904}"/>
              </a:ext>
            </a:extLst>
          </p:cNvPr>
          <p:cNvPicPr>
            <a:picLocks noChangeAspect="1"/>
          </p:cNvPicPr>
          <p:nvPr/>
        </p:nvPicPr>
        <p:blipFill rotWithShape="1">
          <a:blip r:embed="rId3"/>
          <a:srcRect r="39817" b="15774"/>
          <a:stretch/>
        </p:blipFill>
        <p:spPr>
          <a:xfrm>
            <a:off x="2907361" y="1796004"/>
            <a:ext cx="2321351" cy="1718924"/>
          </a:xfrm>
          <a:prstGeom prst="rect">
            <a:avLst/>
          </a:prstGeom>
          <a:ln>
            <a:solidFill>
              <a:schemeClr val="accent1"/>
            </a:solidFill>
          </a:ln>
        </p:spPr>
      </p:pic>
      <p:sp>
        <p:nvSpPr>
          <p:cNvPr id="11" name="タイトル 1">
            <a:extLst>
              <a:ext uri="{FF2B5EF4-FFF2-40B4-BE49-F238E27FC236}">
                <a16:creationId xmlns:a16="http://schemas.microsoft.com/office/drawing/2014/main" id="{E905C9B3-A7F8-49D0-B76B-3907E3926425}"/>
              </a:ext>
            </a:extLst>
          </p:cNvPr>
          <p:cNvSpPr>
            <a:spLocks noGrp="1"/>
          </p:cNvSpPr>
          <p:nvPr>
            <p:ph type="title"/>
          </p:nvPr>
        </p:nvSpPr>
        <p:spPr>
          <a:xfrm>
            <a:off x="117988" y="4220"/>
            <a:ext cx="5228712" cy="120397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①プログラミングの仕方を知る</a:t>
            </a:r>
            <a:br>
              <a:rPr lang="en-US" altLang="ja-JP" sz="2800" dirty="0">
                <a:latin typeface="HGS創英角ﾎﾟｯﾌﾟ体" panose="040B0A00000000000000" pitchFamily="50" charset="-128"/>
                <a:ea typeface="HGS創英角ﾎﾟｯﾌﾟ体" panose="040B0A00000000000000" pitchFamily="50" charset="-128"/>
              </a:rPr>
            </a:br>
            <a:r>
              <a:rPr lang="ja-JP" altLang="en-US" sz="2800" dirty="0">
                <a:latin typeface="HGS創英角ﾎﾟｯﾌﾟ体" panose="040B0A00000000000000" pitchFamily="50" charset="-128"/>
                <a:ea typeface="HGS創英角ﾎﾟｯﾌﾟ体" panose="040B0A00000000000000" pitchFamily="50" charset="-128"/>
              </a:rPr>
              <a:t>～</a:t>
            </a:r>
            <a:r>
              <a:rPr lang="en-US" altLang="ja-JP" sz="2800" dirty="0" err="1">
                <a:latin typeface="HGS創英角ﾎﾟｯﾌﾟ体" panose="040B0A00000000000000" pitchFamily="50" charset="-128"/>
                <a:ea typeface="HGS創英角ﾎﾟｯﾌﾟ体" panose="040B0A00000000000000" pitchFamily="50" charset="-128"/>
              </a:rPr>
              <a:t>UIFlow</a:t>
            </a:r>
            <a:r>
              <a:rPr lang="ja-JP" altLang="en-US" sz="2800" dirty="0">
                <a:latin typeface="HGS創英角ﾎﾟｯﾌﾟ体" panose="040B0A00000000000000" pitchFamily="50" charset="-128"/>
                <a:ea typeface="HGS創英角ﾎﾟｯﾌﾟ体" panose="040B0A00000000000000" pitchFamily="50" charset="-128"/>
              </a:rPr>
              <a:t>への行き方～</a:t>
            </a:r>
            <a:endParaRPr kumimoji="1" lang="ja-JP" altLang="en-US" dirty="0"/>
          </a:p>
        </p:txBody>
      </p:sp>
      <p:pic>
        <p:nvPicPr>
          <p:cNvPr id="12" name="図 11">
            <a:extLst>
              <a:ext uri="{FF2B5EF4-FFF2-40B4-BE49-F238E27FC236}">
                <a16:creationId xmlns:a16="http://schemas.microsoft.com/office/drawing/2014/main" id="{7B47A32E-86A2-45C4-B4D3-DBF87EB50927}"/>
              </a:ext>
            </a:extLst>
          </p:cNvPr>
          <p:cNvPicPr>
            <a:picLocks noChangeAspect="1"/>
          </p:cNvPicPr>
          <p:nvPr/>
        </p:nvPicPr>
        <p:blipFill>
          <a:blip r:embed="rId4"/>
          <a:stretch>
            <a:fillRect/>
          </a:stretch>
        </p:blipFill>
        <p:spPr>
          <a:xfrm>
            <a:off x="664173" y="4773497"/>
            <a:ext cx="4136339" cy="2210489"/>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EFD5F8E4-E0F2-4FF8-AE9E-19398625980B}"/>
              </a:ext>
            </a:extLst>
          </p:cNvPr>
          <p:cNvSpPr txBox="1"/>
          <p:nvPr/>
        </p:nvSpPr>
        <p:spPr>
          <a:xfrm>
            <a:off x="-28568" y="1208196"/>
            <a:ext cx="2555362"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1.</a:t>
            </a:r>
            <a:r>
              <a:rPr kumimoji="1" lang="en-US" altLang="ja-JP" sz="2400" dirty="0">
                <a:solidFill>
                  <a:srgbClr val="00B050"/>
                </a:solidFill>
                <a:latin typeface="HGｺﾞｼｯｸE" panose="020B0909000000000000" pitchFamily="49" charset="-128"/>
                <a:ea typeface="HGｺﾞｼｯｸE" panose="020B0909000000000000" pitchFamily="49" charset="-128"/>
              </a:rPr>
              <a:t>m5flow</a:t>
            </a:r>
            <a:r>
              <a:rPr kumimoji="1" lang="ja-JP" altLang="en-US" sz="2400" dirty="0">
                <a:latin typeface="HGｺﾞｼｯｸE" panose="020B0909000000000000" pitchFamily="49" charset="-128"/>
                <a:ea typeface="HGｺﾞｼｯｸE" panose="020B0909000000000000" pitchFamily="49" charset="-128"/>
              </a:rPr>
              <a:t>で検索</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5" name="テキスト ボックス 14">
            <a:extLst>
              <a:ext uri="{FF2B5EF4-FFF2-40B4-BE49-F238E27FC236}">
                <a16:creationId xmlns:a16="http://schemas.microsoft.com/office/drawing/2014/main" id="{4F0ABAAA-9FA3-4367-B268-382BB4D310F1}"/>
              </a:ext>
            </a:extLst>
          </p:cNvPr>
          <p:cNvSpPr txBox="1"/>
          <p:nvPr/>
        </p:nvSpPr>
        <p:spPr>
          <a:xfrm>
            <a:off x="2526794" y="1208196"/>
            <a:ext cx="3113018" cy="461665"/>
          </a:xfrm>
          <a:prstGeom prst="rect">
            <a:avLst/>
          </a:prstGeom>
          <a:noFill/>
        </p:spPr>
        <p:txBody>
          <a:bodyPr wrap="square" rtlCol="0">
            <a:spAutoFit/>
          </a:bodyPr>
          <a:lstStyle/>
          <a:p>
            <a:r>
              <a:rPr kumimoji="1" lang="en-US" altLang="ja-JP" sz="2400" dirty="0">
                <a:latin typeface="HGｺﾞｼｯｸE" panose="020B0909000000000000" pitchFamily="49" charset="-128"/>
                <a:ea typeface="HGｺﾞｼｯｸE" panose="020B0909000000000000" pitchFamily="49" charset="-128"/>
              </a:rPr>
              <a:t>2.M5Flow</a:t>
            </a:r>
            <a:r>
              <a:rPr kumimoji="1" lang="ja-JP" altLang="en-US" sz="2400" dirty="0">
                <a:latin typeface="HGｺﾞｼｯｸE" panose="020B0909000000000000" pitchFamily="49" charset="-128"/>
                <a:ea typeface="HGｺﾞｼｯｸE" panose="020B0909000000000000" pitchFamily="49" charset="-128"/>
              </a:rPr>
              <a:t>をクリック</a:t>
            </a:r>
            <a:endParaRPr kumimoji="1" lang="en-US" altLang="ja-JP" sz="2400" dirty="0">
              <a:latin typeface="HGｺﾞｼｯｸE" panose="020B0909000000000000" pitchFamily="49" charset="-128"/>
              <a:ea typeface="HGｺﾞｼｯｸE" panose="020B0909000000000000" pitchFamily="49" charset="-128"/>
            </a:endParaRPr>
          </a:p>
        </p:txBody>
      </p:sp>
      <p:sp>
        <p:nvSpPr>
          <p:cNvPr id="16" name="正方形/長方形 15">
            <a:extLst>
              <a:ext uri="{FF2B5EF4-FFF2-40B4-BE49-F238E27FC236}">
                <a16:creationId xmlns:a16="http://schemas.microsoft.com/office/drawing/2014/main" id="{2F9E9F72-EEDD-4B2B-9654-EA2EF39559D7}"/>
              </a:ext>
            </a:extLst>
          </p:cNvPr>
          <p:cNvSpPr/>
          <p:nvPr/>
        </p:nvSpPr>
        <p:spPr>
          <a:xfrm>
            <a:off x="3339437" y="2522418"/>
            <a:ext cx="1751371" cy="3245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B39A885D-0EBF-49C6-82E4-62E25EAD0709}"/>
              </a:ext>
            </a:extLst>
          </p:cNvPr>
          <p:cNvSpPr txBox="1"/>
          <p:nvPr/>
        </p:nvSpPr>
        <p:spPr>
          <a:xfrm>
            <a:off x="533893" y="4034833"/>
            <a:ext cx="4396901" cy="738664"/>
          </a:xfrm>
          <a:prstGeom prst="rect">
            <a:avLst/>
          </a:prstGeom>
          <a:noFill/>
        </p:spPr>
        <p:txBody>
          <a:bodyPr wrap="square" rtlCol="0">
            <a:spAutoFit/>
          </a:bodyPr>
          <a:lstStyle/>
          <a:p>
            <a:pPr algn="ctr"/>
            <a:r>
              <a:rPr kumimoji="1" lang="en-US" altLang="ja-JP" sz="2400" dirty="0">
                <a:latin typeface="HGｺﾞｼｯｸE" panose="020B0909000000000000" pitchFamily="49" charset="-128"/>
                <a:ea typeface="HGｺﾞｼｯｸE" panose="020B0909000000000000" pitchFamily="49" charset="-128"/>
              </a:rPr>
              <a:t>3.</a:t>
            </a:r>
            <a:r>
              <a:rPr kumimoji="1" lang="ja-JP" altLang="en-US" sz="2400" dirty="0">
                <a:latin typeface="HGｺﾞｼｯｸE" panose="020B0909000000000000" pitchFamily="49" charset="-128"/>
                <a:ea typeface="HGｺﾞｼｯｸE" panose="020B0909000000000000" pitchFamily="49" charset="-128"/>
              </a:rPr>
              <a:t>この画面が出たら成功！</a:t>
            </a:r>
            <a:endParaRPr kumimoji="1" lang="en-US" altLang="ja-JP" sz="2400" dirty="0">
              <a:latin typeface="HGｺﾞｼｯｸE" panose="020B0909000000000000" pitchFamily="49" charset="-128"/>
              <a:ea typeface="HGｺﾞｼｯｸE" panose="020B0909000000000000" pitchFamily="49" charset="-128"/>
            </a:endParaRPr>
          </a:p>
          <a:p>
            <a:pPr algn="ctr"/>
            <a:r>
              <a:rPr kumimoji="1" lang="ja-JP" altLang="en-US" dirty="0">
                <a:latin typeface="HGｺﾞｼｯｸE" panose="020B0909000000000000" pitchFamily="49" charset="-128"/>
                <a:ea typeface="HGｺﾞｼｯｸE" panose="020B0909000000000000" pitchFamily="49" charset="-128"/>
              </a:rPr>
              <a:t>（ちがう画面なら先生を呼ぼう）</a:t>
            </a:r>
            <a:endParaRPr kumimoji="1" lang="en-US" altLang="ja-JP" dirty="0">
              <a:latin typeface="HGｺﾞｼｯｸE" panose="020B0909000000000000" pitchFamily="49" charset="-128"/>
              <a:ea typeface="HGｺﾞｼｯｸE" panose="020B0909000000000000" pitchFamily="49" charset="-128"/>
            </a:endParaRPr>
          </a:p>
        </p:txBody>
      </p:sp>
      <p:sp>
        <p:nvSpPr>
          <p:cNvPr id="10" name="テキスト ボックス 9">
            <a:extLst>
              <a:ext uri="{FF2B5EF4-FFF2-40B4-BE49-F238E27FC236}">
                <a16:creationId xmlns:a16="http://schemas.microsoft.com/office/drawing/2014/main" id="{10D8A83D-E424-452C-9DF1-6DE046B54CFB}"/>
              </a:ext>
            </a:extLst>
          </p:cNvPr>
          <p:cNvSpPr txBox="1"/>
          <p:nvPr/>
        </p:nvSpPr>
        <p:spPr>
          <a:xfrm>
            <a:off x="-81063" y="7138469"/>
            <a:ext cx="5508826" cy="369332"/>
          </a:xfrm>
          <a:prstGeom prst="rect">
            <a:avLst/>
          </a:prstGeom>
          <a:noFill/>
        </p:spPr>
        <p:txBody>
          <a:bodyPr wrap="square" rtlCol="0">
            <a:spAutoFit/>
          </a:bodyPr>
          <a:lstStyle/>
          <a:p>
            <a:pPr algn="r"/>
            <a:r>
              <a:rPr kumimoji="1" lang="ja-JP" altLang="en-US" dirty="0">
                <a:latin typeface="+mn-ea"/>
              </a:rPr>
              <a:t>次のページで</a:t>
            </a:r>
            <a:r>
              <a:rPr kumimoji="1" lang="en-US" altLang="ja-JP" dirty="0" err="1">
                <a:latin typeface="+mn-ea"/>
              </a:rPr>
              <a:t>UIFlow</a:t>
            </a:r>
            <a:r>
              <a:rPr kumimoji="1" lang="ja-JP" altLang="en-US" dirty="0">
                <a:latin typeface="+mn-ea"/>
              </a:rPr>
              <a:t>の使い方について説明するぞ→</a:t>
            </a:r>
            <a:endParaRPr kumimoji="1" lang="en-US" altLang="ja-JP" dirty="0">
              <a:latin typeface="+mn-ea"/>
            </a:endParaRPr>
          </a:p>
        </p:txBody>
      </p:sp>
      <p:sp>
        <p:nvSpPr>
          <p:cNvPr id="2" name="スライド番号プレースホルダー 1">
            <a:extLst>
              <a:ext uri="{FF2B5EF4-FFF2-40B4-BE49-F238E27FC236}">
                <a16:creationId xmlns:a16="http://schemas.microsoft.com/office/drawing/2014/main" id="{B36AFB0B-A80B-475A-A5FF-19355362506D}"/>
              </a:ext>
            </a:extLst>
          </p:cNvPr>
          <p:cNvSpPr>
            <a:spLocks noGrp="1"/>
          </p:cNvSpPr>
          <p:nvPr>
            <p:ph type="sldNum" sz="quarter" idx="12"/>
          </p:nvPr>
        </p:nvSpPr>
        <p:spPr/>
        <p:txBody>
          <a:bodyPr/>
          <a:lstStyle/>
          <a:p>
            <a:fld id="{A742806C-2382-4B4D-8F82-E2EF329BD941}" type="slidenum">
              <a:rPr kumimoji="1" lang="ja-JP" altLang="en-US" smtClean="0"/>
              <a:t>5</a:t>
            </a:fld>
            <a:endParaRPr kumimoji="1" lang="ja-JP" altLang="en-US"/>
          </a:p>
        </p:txBody>
      </p:sp>
    </p:spTree>
    <p:extLst>
      <p:ext uri="{BB962C8B-B14F-4D97-AF65-F5344CB8AC3E}">
        <p14:creationId xmlns:p14="http://schemas.microsoft.com/office/powerpoint/2010/main" val="559612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8448C77-1876-45CF-B5AB-5C662800D226}"/>
              </a:ext>
            </a:extLst>
          </p:cNvPr>
          <p:cNvPicPr>
            <a:picLocks noChangeAspect="1"/>
          </p:cNvPicPr>
          <p:nvPr/>
        </p:nvPicPr>
        <p:blipFill>
          <a:blip r:embed="rId2"/>
          <a:stretch>
            <a:fillRect/>
          </a:stretch>
        </p:blipFill>
        <p:spPr>
          <a:xfrm>
            <a:off x="0" y="2257630"/>
            <a:ext cx="5346700" cy="3549103"/>
          </a:xfrm>
          <a:prstGeom prst="rect">
            <a:avLst/>
          </a:prstGeom>
        </p:spPr>
      </p:pic>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78140"/>
            <a:ext cx="5228712" cy="1203976"/>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①プログラミングの仕方を知る</a:t>
            </a:r>
            <a:br>
              <a:rPr lang="en-US" altLang="ja-JP" sz="2800" dirty="0">
                <a:latin typeface="HGS創英角ﾎﾟｯﾌﾟ体" panose="040B0A00000000000000" pitchFamily="50" charset="-128"/>
                <a:ea typeface="HGS創英角ﾎﾟｯﾌﾟ体" panose="040B0A00000000000000" pitchFamily="50" charset="-128"/>
              </a:rPr>
            </a:br>
            <a:r>
              <a:rPr lang="ja-JP" altLang="en-US" sz="2800" dirty="0">
                <a:latin typeface="HGS創英角ﾎﾟｯﾌﾟ体" panose="040B0A00000000000000" pitchFamily="50" charset="-128"/>
                <a:ea typeface="HGS創英角ﾎﾟｯﾌﾟ体" panose="040B0A00000000000000" pitchFamily="50" charset="-128"/>
              </a:rPr>
              <a:t>～</a:t>
            </a:r>
            <a:r>
              <a:rPr lang="en-US" altLang="ja-JP" sz="2800" dirty="0" err="1">
                <a:latin typeface="HGS創英角ﾎﾟｯﾌﾟ体" panose="040B0A00000000000000" pitchFamily="50" charset="-128"/>
                <a:ea typeface="HGS創英角ﾎﾟｯﾌﾟ体" panose="040B0A00000000000000" pitchFamily="50" charset="-128"/>
              </a:rPr>
              <a:t>UIFlow</a:t>
            </a:r>
            <a:r>
              <a:rPr lang="ja-JP" altLang="en-US" sz="2800" dirty="0">
                <a:latin typeface="HGS創英角ﾎﾟｯﾌﾟ体" panose="040B0A00000000000000" pitchFamily="50" charset="-128"/>
                <a:ea typeface="HGS創英角ﾎﾟｯﾌﾟ体" panose="040B0A00000000000000" pitchFamily="50" charset="-128"/>
              </a:rPr>
              <a:t>の使い方～</a:t>
            </a: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1643925" y="6856167"/>
            <a:ext cx="2010748" cy="442449"/>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gn="ctr">
              <a:lnSpc>
                <a:spcPct val="150000"/>
              </a:lnSpc>
              <a:buNone/>
            </a:pPr>
            <a:r>
              <a:rPr lang="en-US" altLang="ja-JP" sz="2000" dirty="0" err="1">
                <a:latin typeface="HGS創英角ﾎﾟｯﾌﾟ体" panose="040B0A00000000000000" pitchFamily="50" charset="-128"/>
                <a:ea typeface="HGS創英角ﾎﾟｯﾌﾟ体" panose="040B0A00000000000000" pitchFamily="50" charset="-128"/>
              </a:rPr>
              <a:t>UIFlow</a:t>
            </a:r>
            <a:r>
              <a:rPr lang="ja-JP" altLang="en-US" sz="2000" dirty="0">
                <a:latin typeface="HGS創英角ﾎﾟｯﾌﾟ体" panose="040B0A00000000000000" pitchFamily="50" charset="-128"/>
                <a:ea typeface="HGS創英角ﾎﾟｯﾌﾟ体" panose="040B0A00000000000000" pitchFamily="50" charset="-128"/>
              </a:rPr>
              <a:t>の画面</a:t>
            </a:r>
            <a:endParaRPr lang="en-US" altLang="ja-JP" sz="2000" dirty="0">
              <a:latin typeface="HGS創英角ﾎﾟｯﾌﾟ体" panose="040B0A00000000000000" pitchFamily="50" charset="-128"/>
              <a:ea typeface="HGS創英角ﾎﾟｯﾌﾟ体" panose="040B0A00000000000000" pitchFamily="50" charset="-128"/>
            </a:endParaRPr>
          </a:p>
        </p:txBody>
      </p:sp>
      <p:cxnSp>
        <p:nvCxnSpPr>
          <p:cNvPr id="12" name="直線コネクタ 11">
            <a:extLst>
              <a:ext uri="{FF2B5EF4-FFF2-40B4-BE49-F238E27FC236}">
                <a16:creationId xmlns:a16="http://schemas.microsoft.com/office/drawing/2014/main" id="{9B1F9C6E-1C8F-4D97-A3DF-FA490F35C89F}"/>
              </a:ext>
            </a:extLst>
          </p:cNvPr>
          <p:cNvCxnSpPr>
            <a:cxnSpLocks/>
          </p:cNvCxnSpPr>
          <p:nvPr/>
        </p:nvCxnSpPr>
        <p:spPr>
          <a:xfrm>
            <a:off x="626808" y="2024674"/>
            <a:ext cx="0" cy="4530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DE6447F-6041-41F0-BC4E-24CB767CBC70}"/>
              </a:ext>
            </a:extLst>
          </p:cNvPr>
          <p:cNvSpPr/>
          <p:nvPr/>
        </p:nvSpPr>
        <p:spPr>
          <a:xfrm>
            <a:off x="1" y="2464759"/>
            <a:ext cx="1038376" cy="2882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FE3C38CE-890D-48AB-95E3-083969282F96}"/>
              </a:ext>
            </a:extLst>
          </p:cNvPr>
          <p:cNvSpPr/>
          <p:nvPr/>
        </p:nvSpPr>
        <p:spPr>
          <a:xfrm>
            <a:off x="275557" y="3173375"/>
            <a:ext cx="1307669" cy="1009520"/>
          </a:xfrm>
          <a:prstGeom prst="rect">
            <a:avLst/>
          </a:prstGeom>
          <a:pattFill prst="wdUpDiag">
            <a:fgClr>
              <a:srgbClr val="FFFF00"/>
            </a:fgClr>
            <a:bgClr>
              <a:schemeClr val="tx1"/>
            </a:bgClr>
          </a:patt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3221B78A-3C1F-4FF2-8D56-2B8EB5A211C9}"/>
              </a:ext>
            </a:extLst>
          </p:cNvPr>
          <p:cNvSpPr/>
          <p:nvPr/>
        </p:nvSpPr>
        <p:spPr>
          <a:xfrm>
            <a:off x="1848843" y="2477729"/>
            <a:ext cx="1056240" cy="32421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4" name="直線コネクタ 23">
            <a:extLst>
              <a:ext uri="{FF2B5EF4-FFF2-40B4-BE49-F238E27FC236}">
                <a16:creationId xmlns:a16="http://schemas.microsoft.com/office/drawing/2014/main" id="{7D5AB79D-6EA9-4620-9C59-EED1562CC5E7}"/>
              </a:ext>
            </a:extLst>
          </p:cNvPr>
          <p:cNvCxnSpPr>
            <a:cxnSpLocks/>
            <a:stCxn id="23" idx="2"/>
          </p:cNvCxnSpPr>
          <p:nvPr/>
        </p:nvCxnSpPr>
        <p:spPr>
          <a:xfrm>
            <a:off x="2376963" y="5719864"/>
            <a:ext cx="0" cy="3198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C10F4873-95CC-4E38-A912-C8F2D858B8BD}"/>
              </a:ext>
            </a:extLst>
          </p:cNvPr>
          <p:cNvSpPr/>
          <p:nvPr/>
        </p:nvSpPr>
        <p:spPr>
          <a:xfrm>
            <a:off x="130958" y="5099480"/>
            <a:ext cx="444916" cy="407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7" name="直線コネクタ 26">
            <a:extLst>
              <a:ext uri="{FF2B5EF4-FFF2-40B4-BE49-F238E27FC236}">
                <a16:creationId xmlns:a16="http://schemas.microsoft.com/office/drawing/2014/main" id="{A067D66C-C120-4BA8-AF22-52974D3784C4}"/>
              </a:ext>
            </a:extLst>
          </p:cNvPr>
          <p:cNvCxnSpPr>
            <a:cxnSpLocks/>
            <a:stCxn id="26" idx="2"/>
          </p:cNvCxnSpPr>
          <p:nvPr/>
        </p:nvCxnSpPr>
        <p:spPr>
          <a:xfrm>
            <a:off x="353416" y="5506932"/>
            <a:ext cx="0" cy="5327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DA1A9AC1-064E-44A4-B9DB-2F953F8C9035}"/>
              </a:ext>
            </a:extLst>
          </p:cNvPr>
          <p:cNvSpPr/>
          <p:nvPr/>
        </p:nvSpPr>
        <p:spPr>
          <a:xfrm>
            <a:off x="3048559" y="2739034"/>
            <a:ext cx="457199" cy="4957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EBA45770-79AF-4F14-A6D8-8D4182C92226}"/>
              </a:ext>
            </a:extLst>
          </p:cNvPr>
          <p:cNvCxnSpPr>
            <a:cxnSpLocks/>
            <a:stCxn id="42" idx="2"/>
            <a:endCxn id="2" idx="0"/>
          </p:cNvCxnSpPr>
          <p:nvPr/>
        </p:nvCxnSpPr>
        <p:spPr>
          <a:xfrm flipH="1">
            <a:off x="3277159" y="2031886"/>
            <a:ext cx="272335" cy="7071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8CD3531-FE06-41A3-8A5E-349F23B42B65}"/>
              </a:ext>
            </a:extLst>
          </p:cNvPr>
          <p:cNvCxnSpPr>
            <a:cxnSpLocks/>
            <a:endCxn id="22" idx="0"/>
          </p:cNvCxnSpPr>
          <p:nvPr/>
        </p:nvCxnSpPr>
        <p:spPr>
          <a:xfrm>
            <a:off x="1442815" y="2024674"/>
            <a:ext cx="1" cy="4400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651B028E-449D-4EAC-9D42-FD43B85D7148}"/>
              </a:ext>
            </a:extLst>
          </p:cNvPr>
          <p:cNvSpPr/>
          <p:nvPr/>
        </p:nvSpPr>
        <p:spPr>
          <a:xfrm>
            <a:off x="1096873" y="2464759"/>
            <a:ext cx="691885" cy="2951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テキスト ボックス 37">
            <a:extLst>
              <a:ext uri="{FF2B5EF4-FFF2-40B4-BE49-F238E27FC236}">
                <a16:creationId xmlns:a16="http://schemas.microsoft.com/office/drawing/2014/main" id="{DE04247B-9A6E-41CA-B0C6-2601485B08D6}"/>
              </a:ext>
            </a:extLst>
          </p:cNvPr>
          <p:cNvSpPr txBox="1"/>
          <p:nvPr/>
        </p:nvSpPr>
        <p:spPr>
          <a:xfrm>
            <a:off x="1171480" y="1637214"/>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❷</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9" name="テキスト ボックス 38">
            <a:extLst>
              <a:ext uri="{FF2B5EF4-FFF2-40B4-BE49-F238E27FC236}">
                <a16:creationId xmlns:a16="http://schemas.microsoft.com/office/drawing/2014/main" id="{0F013D1E-F9BC-4787-922F-F9766AE52E28}"/>
              </a:ext>
            </a:extLst>
          </p:cNvPr>
          <p:cNvSpPr txBox="1"/>
          <p:nvPr/>
        </p:nvSpPr>
        <p:spPr>
          <a:xfrm>
            <a:off x="353472" y="1637214"/>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❶</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2" name="テキスト ボックス 41">
            <a:extLst>
              <a:ext uri="{FF2B5EF4-FFF2-40B4-BE49-F238E27FC236}">
                <a16:creationId xmlns:a16="http://schemas.microsoft.com/office/drawing/2014/main" id="{D261BCA5-EAD2-4197-B299-A51C239E05BF}"/>
              </a:ext>
            </a:extLst>
          </p:cNvPr>
          <p:cNvSpPr txBox="1"/>
          <p:nvPr/>
        </p:nvSpPr>
        <p:spPr>
          <a:xfrm>
            <a:off x="3277158" y="1631776"/>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❸</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3" name="テキスト ボックス 42">
            <a:extLst>
              <a:ext uri="{FF2B5EF4-FFF2-40B4-BE49-F238E27FC236}">
                <a16:creationId xmlns:a16="http://schemas.microsoft.com/office/drawing/2014/main" id="{40D7E610-9969-4D3B-9235-43CDE0875A25}"/>
              </a:ext>
            </a:extLst>
          </p:cNvPr>
          <p:cNvSpPr txBox="1"/>
          <p:nvPr/>
        </p:nvSpPr>
        <p:spPr>
          <a:xfrm>
            <a:off x="81080" y="6027039"/>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❼</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5" name="テキスト ボックス 44">
            <a:extLst>
              <a:ext uri="{FF2B5EF4-FFF2-40B4-BE49-F238E27FC236}">
                <a16:creationId xmlns:a16="http://schemas.microsoft.com/office/drawing/2014/main" id="{F9E6D67F-509D-44F1-A52D-BDC798963FD0}"/>
              </a:ext>
            </a:extLst>
          </p:cNvPr>
          <p:cNvSpPr txBox="1"/>
          <p:nvPr/>
        </p:nvSpPr>
        <p:spPr>
          <a:xfrm>
            <a:off x="2104627" y="6039689"/>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❽</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46" name="正方形/長方形 45">
            <a:extLst>
              <a:ext uri="{FF2B5EF4-FFF2-40B4-BE49-F238E27FC236}">
                <a16:creationId xmlns:a16="http://schemas.microsoft.com/office/drawing/2014/main" id="{792ECE5D-D322-4239-BFCB-436C85194DD1}"/>
              </a:ext>
            </a:extLst>
          </p:cNvPr>
          <p:cNvSpPr/>
          <p:nvPr/>
        </p:nvSpPr>
        <p:spPr>
          <a:xfrm>
            <a:off x="4794246" y="5183466"/>
            <a:ext cx="444916" cy="407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7" name="直線コネクタ 46">
            <a:extLst>
              <a:ext uri="{FF2B5EF4-FFF2-40B4-BE49-F238E27FC236}">
                <a16:creationId xmlns:a16="http://schemas.microsoft.com/office/drawing/2014/main" id="{EBA9FBE1-6315-4720-B791-588E32E015A0}"/>
              </a:ext>
            </a:extLst>
          </p:cNvPr>
          <p:cNvCxnSpPr>
            <a:cxnSpLocks/>
            <a:stCxn id="46" idx="2"/>
            <a:endCxn id="48" idx="0"/>
          </p:cNvCxnSpPr>
          <p:nvPr/>
        </p:nvCxnSpPr>
        <p:spPr>
          <a:xfrm>
            <a:off x="5016704" y="5590918"/>
            <a:ext cx="0" cy="4361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2CBCF3F-0F48-408A-A95B-DC1D1B3C1FC4}"/>
              </a:ext>
            </a:extLst>
          </p:cNvPr>
          <p:cNvSpPr txBox="1"/>
          <p:nvPr/>
        </p:nvSpPr>
        <p:spPr>
          <a:xfrm>
            <a:off x="4744368" y="6027039"/>
            <a:ext cx="544672" cy="400110"/>
          </a:xfrm>
          <a:prstGeom prst="rect">
            <a:avLst/>
          </a:prstGeom>
          <a:noFill/>
        </p:spPr>
        <p:txBody>
          <a:bodyPr wrap="square" rtlCol="0">
            <a:spAutoFit/>
          </a:bodyPr>
          <a:lstStyle/>
          <a:p>
            <a:pPr algn="ctr"/>
            <a:r>
              <a:rPr kumimoji="1" lang="ja-JP" altLang="en-US" sz="2000" dirty="0">
                <a:latin typeface="HGｺﾞｼｯｸE" panose="020B0909000000000000" pitchFamily="49" charset="-128"/>
                <a:ea typeface="HGｺﾞｼｯｸE" panose="020B0909000000000000" pitchFamily="49" charset="-128"/>
              </a:rPr>
              <a:t>❾</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59" name="正方形/長方形 58">
            <a:extLst>
              <a:ext uri="{FF2B5EF4-FFF2-40B4-BE49-F238E27FC236}">
                <a16:creationId xmlns:a16="http://schemas.microsoft.com/office/drawing/2014/main" id="{16E50F7E-6D2D-4ACC-8B90-1CFAF5B5BBF1}"/>
              </a:ext>
            </a:extLst>
          </p:cNvPr>
          <p:cNvSpPr/>
          <p:nvPr/>
        </p:nvSpPr>
        <p:spPr>
          <a:xfrm>
            <a:off x="4322947" y="2280810"/>
            <a:ext cx="189126" cy="2123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正方形/長方形 61">
            <a:extLst>
              <a:ext uri="{FF2B5EF4-FFF2-40B4-BE49-F238E27FC236}">
                <a16:creationId xmlns:a16="http://schemas.microsoft.com/office/drawing/2014/main" id="{2A63E028-67D8-446E-8D64-5F88A058A82B}"/>
              </a:ext>
            </a:extLst>
          </p:cNvPr>
          <p:cNvSpPr/>
          <p:nvPr/>
        </p:nvSpPr>
        <p:spPr>
          <a:xfrm>
            <a:off x="4540196" y="2284055"/>
            <a:ext cx="193931" cy="206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a:extLst>
              <a:ext uri="{FF2B5EF4-FFF2-40B4-BE49-F238E27FC236}">
                <a16:creationId xmlns:a16="http://schemas.microsoft.com/office/drawing/2014/main" id="{AA21B116-4FA3-427B-B454-5F5A76F04D41}"/>
              </a:ext>
            </a:extLst>
          </p:cNvPr>
          <p:cNvSpPr/>
          <p:nvPr/>
        </p:nvSpPr>
        <p:spPr>
          <a:xfrm>
            <a:off x="4893631" y="2280814"/>
            <a:ext cx="193931" cy="2062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4" name="直線コネクタ 63">
            <a:extLst>
              <a:ext uri="{FF2B5EF4-FFF2-40B4-BE49-F238E27FC236}">
                <a16:creationId xmlns:a16="http://schemas.microsoft.com/office/drawing/2014/main" id="{0B6458D1-ABCA-434E-86CB-528A45ECAD7B}"/>
              </a:ext>
            </a:extLst>
          </p:cNvPr>
          <p:cNvCxnSpPr>
            <a:cxnSpLocks/>
            <a:endCxn id="59" idx="0"/>
          </p:cNvCxnSpPr>
          <p:nvPr/>
        </p:nvCxnSpPr>
        <p:spPr>
          <a:xfrm>
            <a:off x="4417510" y="2031886"/>
            <a:ext cx="0" cy="2489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C1EF304A-5617-44E7-BFDD-9E90327AE1DD}"/>
              </a:ext>
            </a:extLst>
          </p:cNvPr>
          <p:cNvCxnSpPr>
            <a:cxnSpLocks/>
            <a:endCxn id="62" idx="0"/>
          </p:cNvCxnSpPr>
          <p:nvPr/>
        </p:nvCxnSpPr>
        <p:spPr>
          <a:xfrm>
            <a:off x="4637162" y="2031886"/>
            <a:ext cx="0" cy="2521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634F6592-C223-4611-9F6F-E7F456D329EC}"/>
              </a:ext>
            </a:extLst>
          </p:cNvPr>
          <p:cNvCxnSpPr>
            <a:cxnSpLocks/>
            <a:endCxn id="63" idx="0"/>
          </p:cNvCxnSpPr>
          <p:nvPr/>
        </p:nvCxnSpPr>
        <p:spPr>
          <a:xfrm>
            <a:off x="4990597" y="2031886"/>
            <a:ext cx="0" cy="2489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9E234E4A-0E7C-4CC0-916E-4ED823931B41}"/>
              </a:ext>
            </a:extLst>
          </p:cNvPr>
          <p:cNvSpPr txBox="1"/>
          <p:nvPr/>
        </p:nvSpPr>
        <p:spPr>
          <a:xfrm>
            <a:off x="4155961" y="1651294"/>
            <a:ext cx="1083201" cy="400110"/>
          </a:xfrm>
          <a:prstGeom prst="rect">
            <a:avLst/>
          </a:prstGeom>
          <a:noFill/>
        </p:spPr>
        <p:txBody>
          <a:bodyPr wrap="square" rtlCol="0">
            <a:spAutoFit/>
          </a:bodyPr>
          <a:lstStyle/>
          <a:p>
            <a:r>
              <a:rPr kumimoji="1" lang="ja-JP" altLang="en-US" sz="2000" dirty="0">
                <a:latin typeface="HGｺﾞｼｯｸE" panose="020B0909000000000000" pitchFamily="49" charset="-128"/>
                <a:ea typeface="HGｺﾞｼｯｸE" panose="020B0909000000000000" pitchFamily="49" charset="-128"/>
              </a:rPr>
              <a:t>❹❺ ❻</a:t>
            </a:r>
            <a:endParaRPr kumimoji="1" lang="en-US" altLang="ja-JP" sz="2000" dirty="0">
              <a:latin typeface="HGｺﾞｼｯｸE" panose="020B0909000000000000" pitchFamily="49" charset="-128"/>
              <a:ea typeface="HGｺﾞｼｯｸE" panose="020B0909000000000000" pitchFamily="49" charset="-128"/>
            </a:endParaRPr>
          </a:p>
        </p:txBody>
      </p:sp>
      <p:sp>
        <p:nvSpPr>
          <p:cNvPr id="3" name="スライド番号プレースホルダー 2">
            <a:extLst>
              <a:ext uri="{FF2B5EF4-FFF2-40B4-BE49-F238E27FC236}">
                <a16:creationId xmlns:a16="http://schemas.microsoft.com/office/drawing/2014/main" id="{B6BA3A0B-4B5F-4463-92EE-11AFF5F3BC6A}"/>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6</a:t>
            </a:fld>
            <a:endParaRPr kumimoji="1" lang="ja-JP" altLang="en-US" dirty="0"/>
          </a:p>
        </p:txBody>
      </p:sp>
      <p:sp>
        <p:nvSpPr>
          <p:cNvPr id="32" name="正方形/長方形 31">
            <a:extLst>
              <a:ext uri="{FF2B5EF4-FFF2-40B4-BE49-F238E27FC236}">
                <a16:creationId xmlns:a16="http://schemas.microsoft.com/office/drawing/2014/main" id="{72C21F11-119F-4DFB-84CB-89789B731B69}"/>
              </a:ext>
            </a:extLst>
          </p:cNvPr>
          <p:cNvSpPr/>
          <p:nvPr/>
        </p:nvSpPr>
        <p:spPr>
          <a:xfrm>
            <a:off x="2022338" y="2244715"/>
            <a:ext cx="1226694" cy="2330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DC1EF051-DCE6-441F-9B1D-C6CAC63FED80}"/>
              </a:ext>
            </a:extLst>
          </p:cNvPr>
          <p:cNvSpPr txBox="1"/>
          <p:nvPr/>
        </p:nvSpPr>
        <p:spPr>
          <a:xfrm>
            <a:off x="2258822" y="1695573"/>
            <a:ext cx="544672" cy="338554"/>
          </a:xfrm>
          <a:prstGeom prst="rect">
            <a:avLst/>
          </a:prstGeom>
          <a:noFill/>
        </p:spPr>
        <p:txBody>
          <a:bodyPr wrap="square" rtlCol="0">
            <a:spAutoFit/>
          </a:bodyPr>
          <a:lstStyle/>
          <a:p>
            <a:pPr algn="ctr"/>
            <a:r>
              <a:rPr kumimoji="1" lang="ja-JP" altLang="en-US" sz="1600" dirty="0">
                <a:latin typeface="HGｺﾞｼｯｸE" panose="020B0909000000000000" pitchFamily="49" charset="-128"/>
                <a:ea typeface="HGｺﾞｼｯｸE" panose="020B0909000000000000" pitchFamily="49" charset="-128"/>
              </a:rPr>
              <a:t>❿</a:t>
            </a:r>
            <a:endParaRPr kumimoji="1" lang="en-US" altLang="ja-JP" sz="1600" dirty="0">
              <a:latin typeface="HGｺﾞｼｯｸE" panose="020B0909000000000000" pitchFamily="49" charset="-128"/>
              <a:ea typeface="HGｺﾞｼｯｸE" panose="020B0909000000000000" pitchFamily="49" charset="-128"/>
            </a:endParaRPr>
          </a:p>
        </p:txBody>
      </p:sp>
      <p:cxnSp>
        <p:nvCxnSpPr>
          <p:cNvPr id="34" name="直線コネクタ 33">
            <a:extLst>
              <a:ext uri="{FF2B5EF4-FFF2-40B4-BE49-F238E27FC236}">
                <a16:creationId xmlns:a16="http://schemas.microsoft.com/office/drawing/2014/main" id="{FE9DC4DD-D7CF-444F-BFDB-44416F5D554E}"/>
              </a:ext>
            </a:extLst>
          </p:cNvPr>
          <p:cNvCxnSpPr>
            <a:cxnSpLocks/>
          </p:cNvCxnSpPr>
          <p:nvPr/>
        </p:nvCxnSpPr>
        <p:spPr>
          <a:xfrm>
            <a:off x="2529068" y="2008706"/>
            <a:ext cx="0" cy="2489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65332CB2-329C-4693-B1E3-8553FB3CDC0A}"/>
              </a:ext>
            </a:extLst>
          </p:cNvPr>
          <p:cNvSpPr/>
          <p:nvPr/>
        </p:nvSpPr>
        <p:spPr>
          <a:xfrm>
            <a:off x="2438403" y="339217"/>
            <a:ext cx="1130705" cy="339492"/>
          </a:xfrm>
          <a:prstGeom prst="rect">
            <a:avLst/>
          </a:prstGeom>
          <a:pattFill prst="wdUpDiag">
            <a:fgClr>
              <a:srgbClr val="FFFF00"/>
            </a:fgClr>
            <a:bgClr>
              <a:schemeClr val="bg1"/>
            </a:bgClr>
          </a:patt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四角形: 角を丸くする 35">
            <a:extLst>
              <a:ext uri="{FF2B5EF4-FFF2-40B4-BE49-F238E27FC236}">
                <a16:creationId xmlns:a16="http://schemas.microsoft.com/office/drawing/2014/main" id="{6242D4CD-AC65-4DA6-B2BC-59027EBCA384}"/>
              </a:ext>
            </a:extLst>
          </p:cNvPr>
          <p:cNvSpPr/>
          <p:nvPr/>
        </p:nvSpPr>
        <p:spPr>
          <a:xfrm>
            <a:off x="564907" y="3774501"/>
            <a:ext cx="1562207" cy="46672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7C59B89-52ED-4CB3-A0E4-79FC5EBD8C1D}"/>
              </a:ext>
            </a:extLst>
          </p:cNvPr>
          <p:cNvSpPr txBox="1"/>
          <p:nvPr/>
        </p:nvSpPr>
        <p:spPr>
          <a:xfrm>
            <a:off x="117989" y="7110132"/>
            <a:ext cx="5228711" cy="369332"/>
          </a:xfrm>
          <a:prstGeom prst="rect">
            <a:avLst/>
          </a:prstGeom>
          <a:noFill/>
        </p:spPr>
        <p:txBody>
          <a:bodyPr wrap="square" rtlCol="0">
            <a:spAutoFit/>
          </a:bodyPr>
          <a:lstStyle/>
          <a:p>
            <a:pPr algn="r"/>
            <a:r>
              <a:rPr kumimoji="1" lang="ja-JP" altLang="en-US" dirty="0">
                <a:latin typeface="+mn-ea"/>
              </a:rPr>
              <a:t>さっそくかんたんなプログラムを作ってみよう→</a:t>
            </a:r>
            <a:endParaRPr kumimoji="1" lang="en-US" altLang="ja-JP" dirty="0">
              <a:latin typeface="+mn-ea"/>
            </a:endParaRPr>
          </a:p>
        </p:txBody>
      </p:sp>
      <p:sp>
        <p:nvSpPr>
          <p:cNvPr id="24" name="コンテンツ プレースホルダー 2">
            <a:extLst>
              <a:ext uri="{FF2B5EF4-FFF2-40B4-BE49-F238E27FC236}">
                <a16:creationId xmlns:a16="http://schemas.microsoft.com/office/drawing/2014/main" id="{BB4A222E-0D62-4ED2-99D9-E8D748DF4CB2}"/>
              </a:ext>
            </a:extLst>
          </p:cNvPr>
          <p:cNvSpPr txBox="1">
            <a:spLocks/>
          </p:cNvSpPr>
          <p:nvPr/>
        </p:nvSpPr>
        <p:spPr>
          <a:xfrm>
            <a:off x="117989" y="234238"/>
            <a:ext cx="5431882" cy="6837002"/>
          </a:xfrm>
          <a:prstGeom prst="rect">
            <a:avLst/>
          </a:prstGeom>
        </p:spPr>
        <p:txBody>
          <a:bodyPr vert="horz" lIns="91440" tIns="45720" rIns="91440" bIns="45720" rtlCol="0">
            <a:normAutofit fontScale="92500" lnSpcReduction="2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❶このアイコンを下の画面に置くことで文字や画像を出せる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❷アイコンのゴミ箱</a:t>
            </a:r>
            <a:endParaRPr lang="en-US" altLang="ja-JP" sz="2400" dirty="0">
              <a:latin typeface="HGS創英角ﾎﾟｯﾌﾟ体" panose="040B0A00000000000000" pitchFamily="50" charset="-128"/>
              <a:ea typeface="HGS創英角ﾎﾟｯﾌﾟ体" panose="040B0A00000000000000" pitchFamily="50"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❸「</a:t>
            </a:r>
            <a:r>
              <a:rPr lang="en-US" altLang="ja-JP" sz="2400" dirty="0">
                <a:latin typeface="HGｺﾞｼｯｸE" panose="020B0909000000000000" pitchFamily="49" charset="-128"/>
                <a:ea typeface="HGｺﾞｼｯｸE" panose="020B0909000000000000" pitchFamily="49" charset="-128"/>
              </a:rPr>
              <a:t>Setup</a:t>
            </a:r>
            <a:r>
              <a:rPr lang="ja-JP" altLang="en-US" sz="2400" dirty="0">
                <a:latin typeface="HGｺﾞｼｯｸE" panose="020B0909000000000000" pitchFamily="49" charset="-128"/>
                <a:ea typeface="HGｺﾞｼｯｸE" panose="020B0909000000000000" pitchFamily="49" charset="-128"/>
              </a:rPr>
              <a:t>」。この下にブロックをくっつけていく</a:t>
            </a: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❹</a:t>
            </a:r>
            <a:r>
              <a:rPr lang="en-US" altLang="ja-JP" sz="2400" dirty="0">
                <a:latin typeface="HGｺﾞｼｯｸE" panose="020B0909000000000000" pitchFamily="49" charset="-128"/>
                <a:ea typeface="HGｺﾞｼｯｸE" panose="020B0909000000000000" pitchFamily="49" charset="-128"/>
              </a:rPr>
              <a:t>1</a:t>
            </a:r>
            <a:r>
              <a:rPr lang="ja-JP" altLang="en-US" sz="2400" dirty="0">
                <a:latin typeface="HGｺﾞｼｯｸE" panose="020B0909000000000000" pitchFamily="49" charset="-128"/>
                <a:ea typeface="HGｺﾞｼｯｸE" panose="020B0909000000000000" pitchFamily="49" charset="-128"/>
              </a:rPr>
              <a:t>つ進む</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❺</a:t>
            </a:r>
            <a:r>
              <a:rPr lang="en-US" altLang="ja-JP" sz="2400" dirty="0">
                <a:latin typeface="HGｺﾞｼｯｸE" panose="020B0909000000000000" pitchFamily="49" charset="-128"/>
                <a:ea typeface="HGｺﾞｼｯｸE" panose="020B0909000000000000" pitchFamily="49" charset="-128"/>
              </a:rPr>
              <a:t>1</a:t>
            </a:r>
            <a:r>
              <a:rPr lang="ja-JP" altLang="en-US" sz="2400" dirty="0">
                <a:latin typeface="HGｺﾞｼｯｸE" panose="020B0909000000000000" pitchFamily="49" charset="-128"/>
                <a:ea typeface="HGｺﾞｼｯｸE" panose="020B0909000000000000" pitchFamily="49" charset="-128"/>
              </a:rPr>
              <a:t>つ戻る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800" dirty="0">
                <a:latin typeface="HGｺﾞｼｯｸE" panose="020B0909000000000000" pitchFamily="49" charset="-128"/>
                <a:ea typeface="HGｺﾞｼｯｸE" panose="020B0909000000000000" pitchFamily="49" charset="-128"/>
              </a:rPr>
              <a:t>❻　</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❼使うセンサを追加する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❽ここからプログラムに使うブロックを出す</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r>
              <a:rPr lang="ja-JP" altLang="en-US" sz="2400" dirty="0">
                <a:latin typeface="HGｺﾞｼｯｸE" panose="020B0909000000000000" pitchFamily="49" charset="-128"/>
                <a:ea typeface="HGｺﾞｼｯｸE" panose="020B0909000000000000" pitchFamily="49" charset="-128"/>
              </a:rPr>
              <a:t>❾ブロックのゴミ箱。使わないブロックはここに入れる</a:t>
            </a:r>
            <a:endParaRPr lang="en-US" altLang="ja-JP" sz="2400" dirty="0">
              <a:latin typeface="HGｺﾞｼｯｸE" panose="020B0909000000000000" pitchFamily="49" charset="-128"/>
              <a:ea typeface="HGｺﾞｼｯｸE" panose="020B0909000000000000" pitchFamily="49" charset="-128"/>
            </a:endParaRPr>
          </a:p>
          <a:p>
            <a:pPr marL="0" indent="0">
              <a:lnSpc>
                <a:spcPct val="150000"/>
              </a:lnSpc>
              <a:buNone/>
            </a:pPr>
            <a:endParaRPr lang="en-US" altLang="ja-JP" sz="2400" dirty="0">
              <a:latin typeface="HGｺﾞｼｯｸE" panose="020B0909000000000000" pitchFamily="49" charset="-128"/>
              <a:ea typeface="HGｺﾞｼｯｸE" panose="020B0909000000000000" pitchFamily="49" charset="-128"/>
            </a:endParaRPr>
          </a:p>
        </p:txBody>
      </p:sp>
      <p:sp>
        <p:nvSpPr>
          <p:cNvPr id="19" name="テキスト ボックス 18">
            <a:extLst>
              <a:ext uri="{FF2B5EF4-FFF2-40B4-BE49-F238E27FC236}">
                <a16:creationId xmlns:a16="http://schemas.microsoft.com/office/drawing/2014/main" id="{EBF8E2F4-8F6E-4933-81D3-F51E32ED26E5}"/>
              </a:ext>
            </a:extLst>
          </p:cNvPr>
          <p:cNvSpPr txBox="1"/>
          <p:nvPr/>
        </p:nvSpPr>
        <p:spPr>
          <a:xfrm>
            <a:off x="532347" y="3712999"/>
            <a:ext cx="1644141" cy="523220"/>
          </a:xfrm>
          <a:prstGeom prst="rect">
            <a:avLst/>
          </a:prstGeom>
          <a:noFill/>
        </p:spPr>
        <p:txBody>
          <a:bodyPr wrap="square" rtlCol="0">
            <a:spAutoFit/>
          </a:bodyPr>
          <a:lstStyle/>
          <a:p>
            <a:pPr algn="ctr"/>
            <a:r>
              <a:rPr kumimoji="1" lang="ja-JP" altLang="en-US" sz="2800" dirty="0">
                <a:latin typeface="HGｺﾞｼｯｸE" panose="020B0909000000000000" pitchFamily="49" charset="-128"/>
                <a:ea typeface="HGｺﾞｼｯｸE" panose="020B0909000000000000" pitchFamily="49" charset="-128"/>
              </a:rPr>
              <a:t>書き込み</a:t>
            </a:r>
            <a:endParaRPr kumimoji="1" lang="en-US" altLang="ja-JP" sz="2800" dirty="0">
              <a:latin typeface="HGｺﾞｼｯｸE" panose="020B0909000000000000" pitchFamily="49" charset="-128"/>
              <a:ea typeface="HGｺﾞｼｯｸE" panose="020B0909000000000000" pitchFamily="49" charset="-128"/>
            </a:endParaRPr>
          </a:p>
        </p:txBody>
      </p:sp>
      <p:sp>
        <p:nvSpPr>
          <p:cNvPr id="7" name="テキスト ボックス 6">
            <a:extLst>
              <a:ext uri="{FF2B5EF4-FFF2-40B4-BE49-F238E27FC236}">
                <a16:creationId xmlns:a16="http://schemas.microsoft.com/office/drawing/2014/main" id="{B06CB535-6CDD-4B51-87A8-3561B40D02F9}"/>
              </a:ext>
            </a:extLst>
          </p:cNvPr>
          <p:cNvSpPr txBox="1"/>
          <p:nvPr/>
        </p:nvSpPr>
        <p:spPr>
          <a:xfrm>
            <a:off x="298717" y="1607719"/>
            <a:ext cx="1611609" cy="307777"/>
          </a:xfrm>
          <a:prstGeom prst="rect">
            <a:avLst/>
          </a:prstGeom>
          <a:noFill/>
        </p:spPr>
        <p:txBody>
          <a:bodyPr wrap="square" rtlCol="0">
            <a:spAutoFit/>
          </a:bodyPr>
          <a:lstStyle/>
          <a:p>
            <a:pPr algn="ctr"/>
            <a:r>
              <a:rPr kumimoji="1" lang="ja-JP" altLang="en-US" sz="1400" dirty="0">
                <a:latin typeface="HGｺﾞｼｯｸE" panose="020B0909000000000000" pitchFamily="49" charset="-128"/>
                <a:ea typeface="HGｺﾞｼｯｸE" panose="020B0909000000000000" pitchFamily="49" charset="-128"/>
              </a:rPr>
              <a:t>セットアップ</a:t>
            </a:r>
          </a:p>
        </p:txBody>
      </p:sp>
      <p:sp>
        <p:nvSpPr>
          <p:cNvPr id="2" name="スライド番号プレースホルダー 1">
            <a:extLst>
              <a:ext uri="{FF2B5EF4-FFF2-40B4-BE49-F238E27FC236}">
                <a16:creationId xmlns:a16="http://schemas.microsoft.com/office/drawing/2014/main" id="{E67B424F-9ACE-479D-A6B2-B7C7FB13B563}"/>
              </a:ext>
            </a:extLst>
          </p:cNvPr>
          <p:cNvSpPr>
            <a:spLocks noGrp="1"/>
          </p:cNvSpPr>
          <p:nvPr>
            <p:ph type="sldNum" sz="quarter" idx="12"/>
          </p:nvPr>
        </p:nvSpPr>
        <p:spPr/>
        <p:txBody>
          <a:bodyPr/>
          <a:lstStyle/>
          <a:p>
            <a:fld id="{A742806C-2382-4B4D-8F82-E2EF329BD941}" type="slidenum">
              <a:rPr kumimoji="1" lang="ja-JP" altLang="en-US" smtClean="0"/>
              <a:t>7</a:t>
            </a:fld>
            <a:endParaRPr kumimoji="1" lang="ja-JP" altLang="en-US"/>
          </a:p>
        </p:txBody>
      </p:sp>
      <p:sp>
        <p:nvSpPr>
          <p:cNvPr id="9" name="コンテンツ プレースホルダー 2">
            <a:extLst>
              <a:ext uri="{FF2B5EF4-FFF2-40B4-BE49-F238E27FC236}">
                <a16:creationId xmlns:a16="http://schemas.microsoft.com/office/drawing/2014/main" id="{B4D076A0-ACCF-4EEC-A0A1-9226E7FED725}"/>
              </a:ext>
            </a:extLst>
          </p:cNvPr>
          <p:cNvSpPr txBox="1">
            <a:spLocks/>
          </p:cNvSpPr>
          <p:nvPr/>
        </p:nvSpPr>
        <p:spPr>
          <a:xfrm>
            <a:off x="117989" y="6710195"/>
            <a:ext cx="5316512" cy="539764"/>
          </a:xfrm>
          <a:prstGeom prst="rect">
            <a:avLst/>
          </a:prstGeom>
        </p:spPr>
        <p:txBody>
          <a:bodyPr vert="horz" lIns="91440" tIns="45720" rIns="91440" bIns="45720" rtlCol="0">
            <a:normAutofit fontScale="85000" lnSpcReduction="1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❿</a:t>
            </a:r>
            <a:r>
              <a:rPr lang="en-US" altLang="ja-JP" sz="2000" dirty="0">
                <a:latin typeface="HGSｺﾞｼｯｸE" panose="020B0900000000000000" pitchFamily="50" charset="-128"/>
                <a:ea typeface="HGSｺﾞｼｯｸE" panose="020B0900000000000000" pitchFamily="50" charset="-128"/>
              </a:rPr>
              <a:t>&lt;/&gt;Python</a:t>
            </a:r>
            <a:r>
              <a:rPr lang="ja-JP" altLang="en-US" sz="2000" dirty="0">
                <a:latin typeface="HGSｺﾞｼｯｸE" panose="020B0900000000000000" pitchFamily="50" charset="-128"/>
                <a:ea typeface="HGSｺﾞｼｯｸE" panose="020B0900000000000000" pitchFamily="50" charset="-128"/>
              </a:rPr>
              <a:t>を押すと本物のプログラミングができる</a:t>
            </a:r>
            <a:endParaRPr lang="en-US" altLang="ja-JP" sz="2000" dirty="0">
              <a:latin typeface="HGSｺﾞｼｯｸE" panose="020B0900000000000000" pitchFamily="50" charset="-128"/>
              <a:ea typeface="HGSｺﾞｼｯｸE" panose="020B0900000000000000" pitchFamily="50" charset="-128"/>
            </a:endParaRPr>
          </a:p>
        </p:txBody>
      </p:sp>
    </p:spTree>
    <p:extLst>
      <p:ext uri="{BB962C8B-B14F-4D97-AF65-F5344CB8AC3E}">
        <p14:creationId xmlns:p14="http://schemas.microsoft.com/office/powerpoint/2010/main" val="85712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73BC662-FE8E-4E96-BD83-6CB3125E782A}"/>
              </a:ext>
            </a:extLst>
          </p:cNvPr>
          <p:cNvSpPr>
            <a:spLocks noGrp="1"/>
          </p:cNvSpPr>
          <p:nvPr>
            <p:ph type="title"/>
          </p:nvPr>
        </p:nvSpPr>
        <p:spPr>
          <a:xfrm>
            <a:off x="117988" y="117986"/>
            <a:ext cx="5228712" cy="766918"/>
          </a:xfrm>
        </p:spPr>
        <p:txBody>
          <a:bodyPr>
            <a:normAutofit/>
          </a:bodyPr>
          <a:lstStyle/>
          <a:p>
            <a:pPr algn="ctr"/>
            <a:r>
              <a:rPr lang="ja-JP" altLang="en-US" sz="2800" dirty="0">
                <a:latin typeface="HGS創英角ﾎﾟｯﾌﾟ体" panose="040B0A00000000000000" pitchFamily="50" charset="-128"/>
                <a:ea typeface="HGS創英角ﾎﾟｯﾌﾟ体" panose="040B0A00000000000000" pitchFamily="50" charset="-128"/>
              </a:rPr>
              <a:t>②ディスプレイに文字を出そう</a:t>
            </a:r>
            <a:endParaRPr kumimoji="1" lang="ja-JP" altLang="en-US" dirty="0"/>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4017747"/>
            <a:ext cx="2168013" cy="627995"/>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使うブロック</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3" name="図 2" descr="モニター, 屋内, 座る, テーブル が含まれている画像&#10;&#10;自動的に生成された説明">
            <a:extLst>
              <a:ext uri="{FF2B5EF4-FFF2-40B4-BE49-F238E27FC236}">
                <a16:creationId xmlns:a16="http://schemas.microsoft.com/office/drawing/2014/main" id="{7A5FF068-D56A-4299-B34F-0F61FA5EDCBD}"/>
              </a:ext>
            </a:extLst>
          </p:cNvPr>
          <p:cNvPicPr>
            <a:picLocks noChangeAspect="1"/>
          </p:cNvPicPr>
          <p:nvPr/>
        </p:nvPicPr>
        <p:blipFill rotWithShape="1">
          <a:blip r:embed="rId2">
            <a:extLst>
              <a:ext uri="{28A0092B-C50C-407E-A947-70E740481C1C}">
                <a14:useLocalDpi xmlns:a14="http://schemas.microsoft.com/office/drawing/2010/main" val="0"/>
              </a:ext>
            </a:extLst>
          </a:blip>
          <a:srcRect t="5255" r="12283" b="37026"/>
          <a:stretch/>
        </p:blipFill>
        <p:spPr>
          <a:xfrm>
            <a:off x="1089845" y="884904"/>
            <a:ext cx="3284998" cy="2882121"/>
          </a:xfrm>
          <a:prstGeom prst="rect">
            <a:avLst/>
          </a:prstGeom>
        </p:spPr>
      </p:pic>
      <p:pic>
        <p:nvPicPr>
          <p:cNvPr id="6" name="図 5">
            <a:extLst>
              <a:ext uri="{FF2B5EF4-FFF2-40B4-BE49-F238E27FC236}">
                <a16:creationId xmlns:a16="http://schemas.microsoft.com/office/drawing/2014/main" id="{003D0EF7-773D-45DB-9683-8153564EBA53}"/>
              </a:ext>
            </a:extLst>
          </p:cNvPr>
          <p:cNvPicPr>
            <a:picLocks noChangeAspect="1"/>
          </p:cNvPicPr>
          <p:nvPr/>
        </p:nvPicPr>
        <p:blipFill>
          <a:blip r:embed="rId3"/>
          <a:stretch>
            <a:fillRect/>
          </a:stretch>
        </p:blipFill>
        <p:spPr>
          <a:xfrm>
            <a:off x="339212" y="4869282"/>
            <a:ext cx="1666875" cy="409575"/>
          </a:xfrm>
          <a:prstGeom prst="rect">
            <a:avLst/>
          </a:prstGeom>
        </p:spPr>
      </p:pic>
      <p:pic>
        <p:nvPicPr>
          <p:cNvPr id="7" name="図 6">
            <a:extLst>
              <a:ext uri="{FF2B5EF4-FFF2-40B4-BE49-F238E27FC236}">
                <a16:creationId xmlns:a16="http://schemas.microsoft.com/office/drawing/2014/main" id="{7151CC1B-A875-4EDD-B438-9BBEAD3346CA}"/>
              </a:ext>
            </a:extLst>
          </p:cNvPr>
          <p:cNvPicPr>
            <a:picLocks noChangeAspect="1"/>
          </p:cNvPicPr>
          <p:nvPr/>
        </p:nvPicPr>
        <p:blipFill>
          <a:blip r:embed="rId4"/>
          <a:stretch>
            <a:fillRect/>
          </a:stretch>
        </p:blipFill>
        <p:spPr>
          <a:xfrm>
            <a:off x="2507225" y="4859757"/>
            <a:ext cx="1543050" cy="419100"/>
          </a:xfrm>
          <a:prstGeom prst="rect">
            <a:avLst/>
          </a:prstGeom>
        </p:spPr>
      </p:pic>
      <p:pic>
        <p:nvPicPr>
          <p:cNvPr id="8" name="図 7">
            <a:extLst>
              <a:ext uri="{FF2B5EF4-FFF2-40B4-BE49-F238E27FC236}">
                <a16:creationId xmlns:a16="http://schemas.microsoft.com/office/drawing/2014/main" id="{6B471599-8F49-45C1-A867-8861F9CC033C}"/>
              </a:ext>
            </a:extLst>
          </p:cNvPr>
          <p:cNvPicPr>
            <a:picLocks noChangeAspect="1"/>
          </p:cNvPicPr>
          <p:nvPr/>
        </p:nvPicPr>
        <p:blipFill>
          <a:blip r:embed="rId5"/>
          <a:stretch>
            <a:fillRect/>
          </a:stretch>
        </p:blipFill>
        <p:spPr>
          <a:xfrm>
            <a:off x="1678550" y="5738474"/>
            <a:ext cx="3200400" cy="447675"/>
          </a:xfrm>
          <a:prstGeom prst="rect">
            <a:avLst/>
          </a:prstGeom>
        </p:spPr>
      </p:pic>
      <p:sp>
        <p:nvSpPr>
          <p:cNvPr id="9" name="矢印: 右 8">
            <a:extLst>
              <a:ext uri="{FF2B5EF4-FFF2-40B4-BE49-F238E27FC236}">
                <a16:creationId xmlns:a16="http://schemas.microsoft.com/office/drawing/2014/main" id="{72541F29-E688-42AD-B196-03BA9D7240BA}"/>
              </a:ext>
            </a:extLst>
          </p:cNvPr>
          <p:cNvSpPr/>
          <p:nvPr/>
        </p:nvSpPr>
        <p:spPr>
          <a:xfrm>
            <a:off x="2057706" y="4863742"/>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7D4564DC-D7C0-46A4-8E04-364603AE6DD6}"/>
              </a:ext>
            </a:extLst>
          </p:cNvPr>
          <p:cNvSpPr/>
          <p:nvPr/>
        </p:nvSpPr>
        <p:spPr>
          <a:xfrm rot="5400000">
            <a:off x="2977022" y="5296355"/>
            <a:ext cx="397899"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コンテンツ プレースホルダー 2">
            <a:extLst>
              <a:ext uri="{FF2B5EF4-FFF2-40B4-BE49-F238E27FC236}">
                <a16:creationId xmlns:a16="http://schemas.microsoft.com/office/drawing/2014/main" id="{5E2A990D-C577-4961-A912-48EA5C93CA6B}"/>
              </a:ext>
            </a:extLst>
          </p:cNvPr>
          <p:cNvSpPr txBox="1">
            <a:spLocks/>
          </p:cNvSpPr>
          <p:nvPr/>
        </p:nvSpPr>
        <p:spPr>
          <a:xfrm>
            <a:off x="255331" y="6377299"/>
            <a:ext cx="4685379" cy="1008043"/>
          </a:xfrm>
          <a:prstGeom prst="rect">
            <a:avLst/>
          </a:prstGeom>
        </p:spPr>
        <p:txBody>
          <a:bodyPr vert="horz" lIns="91440" tIns="45720" rIns="91440" bIns="45720" rtlCol="0">
            <a:norm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a:lnSpc>
                <a:spcPct val="100000"/>
              </a:lnSpc>
            </a:pPr>
            <a:r>
              <a:rPr lang="ja-JP" altLang="en-US" sz="1800" dirty="0">
                <a:latin typeface="HGSｺﾞｼｯｸE" panose="020B0900000000000000" pitchFamily="50" charset="-128"/>
                <a:ea typeface="HGSｺﾞｼｯｸE" panose="020B0900000000000000" pitchFamily="50" charset="-128"/>
              </a:rPr>
              <a:t>文字</a:t>
            </a:r>
            <a:r>
              <a:rPr lang="en-US" altLang="ja-JP" sz="1800" dirty="0">
                <a:latin typeface="HGSｺﾞｼｯｸE" panose="020B0900000000000000" pitchFamily="50" charset="-128"/>
                <a:ea typeface="HGSｺﾞｼｯｸE" panose="020B0900000000000000" pitchFamily="50" charset="-128"/>
              </a:rPr>
              <a:t>(</a:t>
            </a:r>
            <a:r>
              <a:rPr lang="ja-JP" altLang="en-US" sz="1800" dirty="0">
                <a:latin typeface="HGSｺﾞｼｯｸE" panose="020B0900000000000000" pitchFamily="50" charset="-128"/>
                <a:ea typeface="HGSｺﾞｼｯｸE" panose="020B0900000000000000" pitchFamily="50" charset="-128"/>
              </a:rPr>
              <a:t>ラベル</a:t>
            </a:r>
            <a:r>
              <a:rPr lang="en-US" altLang="ja-JP" sz="1800" dirty="0">
                <a:latin typeface="HGSｺﾞｼｯｸE" panose="020B0900000000000000" pitchFamily="50" charset="-128"/>
                <a:ea typeface="HGSｺﾞｼｯｸE" panose="020B0900000000000000" pitchFamily="50" charset="-128"/>
              </a:rPr>
              <a:t>)</a:t>
            </a:r>
            <a:r>
              <a:rPr lang="ja-JP" altLang="en-US" sz="1800" dirty="0">
                <a:latin typeface="HGSｺﾞｼｯｸE" panose="020B0900000000000000" pitchFamily="50" charset="-128"/>
                <a:ea typeface="HGSｺﾞｼｯｸE" panose="020B0900000000000000" pitchFamily="50" charset="-128"/>
              </a:rPr>
              <a:t>を出すブロック</a:t>
            </a:r>
            <a:endParaRPr lang="en-US" altLang="ja-JP" sz="1800" dirty="0">
              <a:latin typeface="HGSｺﾞｼｯｸE" panose="020B0900000000000000" pitchFamily="50" charset="-128"/>
              <a:ea typeface="HGSｺﾞｼｯｸE" panose="020B0900000000000000" pitchFamily="50" charset="-128"/>
            </a:endParaRPr>
          </a:p>
          <a:p>
            <a:pPr>
              <a:lnSpc>
                <a:spcPct val="100000"/>
              </a:lnSpc>
            </a:pPr>
            <a:r>
              <a:rPr lang="ja-JP" altLang="en-US" sz="1800" dirty="0">
                <a:latin typeface="HGSｺﾞｼｯｸE" panose="020B0900000000000000" pitchFamily="50" charset="-128"/>
                <a:ea typeface="HGSｺﾞｼｯｸE" panose="020B0900000000000000" pitchFamily="50" charset="-128"/>
              </a:rPr>
              <a:t>中に入っているブロックを書きかえたり、別のブロックを入れることができる</a:t>
            </a:r>
            <a:endParaRPr lang="en-US" altLang="ja-JP" sz="1800" dirty="0">
              <a:latin typeface="HGSｺﾞｼｯｸE" panose="020B0900000000000000" pitchFamily="50" charset="-128"/>
              <a:ea typeface="HGSｺﾞｼｯｸE" panose="020B0900000000000000" pitchFamily="50" charset="-128"/>
            </a:endParaRPr>
          </a:p>
        </p:txBody>
      </p:sp>
      <p:cxnSp>
        <p:nvCxnSpPr>
          <p:cNvPr id="13" name="直線コネクタ 12">
            <a:extLst>
              <a:ext uri="{FF2B5EF4-FFF2-40B4-BE49-F238E27FC236}">
                <a16:creationId xmlns:a16="http://schemas.microsoft.com/office/drawing/2014/main" id="{8BF6451D-1414-4FDC-84E1-C54468FF9505}"/>
              </a:ext>
            </a:extLst>
          </p:cNvPr>
          <p:cNvCxnSpPr/>
          <p:nvPr/>
        </p:nvCxnSpPr>
        <p:spPr>
          <a:xfrm>
            <a:off x="58994" y="4017747"/>
            <a:ext cx="504394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F1B7C85A-ECED-4BD1-AB66-565711B8546E}"/>
              </a:ext>
            </a:extLst>
          </p:cNvPr>
          <p:cNvSpPr>
            <a:spLocks noGrp="1"/>
          </p:cNvSpPr>
          <p:nvPr>
            <p:ph type="sldNum" sz="quarter" idx="12"/>
          </p:nvPr>
        </p:nvSpPr>
        <p:spPr>
          <a:xfrm>
            <a:off x="0" y="0"/>
            <a:ext cx="1203008" cy="402483"/>
          </a:xfrm>
        </p:spPr>
        <p:txBody>
          <a:bodyPr/>
          <a:lstStyle/>
          <a:p>
            <a:pPr algn="l"/>
            <a:fld id="{A742806C-2382-4B4D-8F82-E2EF329BD941}" type="slidenum">
              <a:rPr kumimoji="1" lang="ja-JP" altLang="en-US" smtClean="0"/>
              <a:pPr algn="l"/>
              <a:t>8</a:t>
            </a:fld>
            <a:endParaRPr kumimoji="1" lang="ja-JP" altLang="en-US" dirty="0"/>
          </a:p>
        </p:txBody>
      </p:sp>
    </p:spTree>
    <p:extLst>
      <p:ext uri="{BB962C8B-B14F-4D97-AF65-F5344CB8AC3E}">
        <p14:creationId xmlns:p14="http://schemas.microsoft.com/office/powerpoint/2010/main" val="3303791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矢印: 右カーブ 13">
            <a:extLst>
              <a:ext uri="{FF2B5EF4-FFF2-40B4-BE49-F238E27FC236}">
                <a16:creationId xmlns:a16="http://schemas.microsoft.com/office/drawing/2014/main" id="{0507382F-C9E2-4ADC-86D1-0AE8AEE4FEAF}"/>
              </a:ext>
            </a:extLst>
          </p:cNvPr>
          <p:cNvSpPr/>
          <p:nvPr/>
        </p:nvSpPr>
        <p:spPr>
          <a:xfrm>
            <a:off x="94176" y="3215148"/>
            <a:ext cx="589935" cy="1519084"/>
          </a:xfrm>
          <a:prstGeom prst="curv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コンテンツ プレースホルダー 2">
            <a:extLst>
              <a:ext uri="{FF2B5EF4-FFF2-40B4-BE49-F238E27FC236}">
                <a16:creationId xmlns:a16="http://schemas.microsoft.com/office/drawing/2014/main" id="{3021DE73-7978-4ED7-8368-FB796759B7C5}"/>
              </a:ext>
            </a:extLst>
          </p:cNvPr>
          <p:cNvSpPr txBox="1">
            <a:spLocks/>
          </p:cNvSpPr>
          <p:nvPr/>
        </p:nvSpPr>
        <p:spPr>
          <a:xfrm>
            <a:off x="0" y="114338"/>
            <a:ext cx="5346699" cy="849041"/>
          </a:xfrm>
          <a:prstGeom prst="rect">
            <a:avLst/>
          </a:prstGeom>
        </p:spPr>
        <p:txBody>
          <a:bodyPr vert="horz" lIns="91440" tIns="45720" rIns="91440" bIns="45720" rtlCol="0">
            <a:noAutofit/>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50000"/>
              </a:lnSpc>
              <a:buNone/>
            </a:pPr>
            <a:r>
              <a:rPr lang="ja-JP" altLang="en-US" sz="2400" dirty="0">
                <a:latin typeface="HGS創英角ﾎﾟｯﾌﾟ体" panose="040B0A00000000000000" pitchFamily="50" charset="-128"/>
                <a:ea typeface="HGS創英角ﾎﾟｯﾌﾟ体" panose="040B0A00000000000000" pitchFamily="50" charset="-128"/>
              </a:rPr>
              <a:t>②－</a:t>
            </a:r>
            <a:r>
              <a:rPr lang="en-US" altLang="ja-JP" sz="2400" dirty="0">
                <a:latin typeface="HGS創英角ﾎﾟｯﾌﾟ体" panose="040B0A00000000000000" pitchFamily="50" charset="-128"/>
                <a:ea typeface="HGS創英角ﾎﾟｯﾌﾟ体" panose="040B0A00000000000000" pitchFamily="50" charset="-128"/>
              </a:rPr>
              <a:t>1</a:t>
            </a:r>
            <a:r>
              <a:rPr lang="ja-JP" altLang="en-US" sz="2400" dirty="0">
                <a:latin typeface="HGS創英角ﾎﾟｯﾌﾟ体" panose="040B0A00000000000000" pitchFamily="50" charset="-128"/>
                <a:ea typeface="HGS創英角ﾎﾟｯﾌﾟ体" panose="040B0A00000000000000" pitchFamily="50" charset="-128"/>
              </a:rPr>
              <a:t>　ラベルを画面の中に置こう！</a:t>
            </a:r>
            <a:endParaRPr lang="en-US" altLang="ja-JP" sz="2400" dirty="0">
              <a:latin typeface="HGS創英角ﾎﾟｯﾌﾟ体" panose="040B0A00000000000000" pitchFamily="50" charset="-128"/>
              <a:ea typeface="HGS創英角ﾎﾟｯﾌﾟ体" panose="040B0A00000000000000" pitchFamily="50" charset="-128"/>
            </a:endParaRPr>
          </a:p>
        </p:txBody>
      </p:sp>
      <p:pic>
        <p:nvPicPr>
          <p:cNvPr id="6" name="図 5">
            <a:extLst>
              <a:ext uri="{FF2B5EF4-FFF2-40B4-BE49-F238E27FC236}">
                <a16:creationId xmlns:a16="http://schemas.microsoft.com/office/drawing/2014/main" id="{5DE5A8F1-2730-473A-ABB4-66AFB4EDF0C8}"/>
              </a:ext>
            </a:extLst>
          </p:cNvPr>
          <p:cNvPicPr>
            <a:picLocks noChangeAspect="1"/>
          </p:cNvPicPr>
          <p:nvPr/>
        </p:nvPicPr>
        <p:blipFill>
          <a:blip r:embed="rId2"/>
          <a:stretch>
            <a:fillRect/>
          </a:stretch>
        </p:blipFill>
        <p:spPr>
          <a:xfrm>
            <a:off x="778289" y="716310"/>
            <a:ext cx="2878989" cy="2930795"/>
          </a:xfrm>
          <a:prstGeom prst="rect">
            <a:avLst/>
          </a:prstGeom>
        </p:spPr>
      </p:pic>
      <p:sp>
        <p:nvSpPr>
          <p:cNvPr id="7" name="楕円 6">
            <a:extLst>
              <a:ext uri="{FF2B5EF4-FFF2-40B4-BE49-F238E27FC236}">
                <a16:creationId xmlns:a16="http://schemas.microsoft.com/office/drawing/2014/main" id="{9FA48747-D849-49A8-B6CC-92C1995FC569}"/>
              </a:ext>
            </a:extLst>
          </p:cNvPr>
          <p:cNvSpPr/>
          <p:nvPr/>
        </p:nvSpPr>
        <p:spPr>
          <a:xfrm>
            <a:off x="1080097" y="716310"/>
            <a:ext cx="277591" cy="339301"/>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81893DD-20D4-4A68-B2E8-C3AD2C60CB0D}"/>
              </a:ext>
            </a:extLst>
          </p:cNvPr>
          <p:cNvSpPr/>
          <p:nvPr/>
        </p:nvSpPr>
        <p:spPr>
          <a:xfrm>
            <a:off x="1198789" y="1646051"/>
            <a:ext cx="1795134" cy="1421617"/>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6B3EE918-BA5E-464B-8BC4-B5A885634780}"/>
              </a:ext>
            </a:extLst>
          </p:cNvPr>
          <p:cNvCxnSpPr>
            <a:cxnSpLocks/>
            <a:stCxn id="7" idx="4"/>
          </p:cNvCxnSpPr>
          <p:nvPr/>
        </p:nvCxnSpPr>
        <p:spPr>
          <a:xfrm>
            <a:off x="1218893" y="1055611"/>
            <a:ext cx="403430" cy="96165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コンテンツ プレースホルダー 2">
            <a:extLst>
              <a:ext uri="{FF2B5EF4-FFF2-40B4-BE49-F238E27FC236}">
                <a16:creationId xmlns:a16="http://schemas.microsoft.com/office/drawing/2014/main" id="{F2B08BA8-6F55-463E-804F-351206E1B303}"/>
              </a:ext>
            </a:extLst>
          </p:cNvPr>
          <p:cNvSpPr txBox="1">
            <a:spLocks/>
          </p:cNvSpPr>
          <p:nvPr/>
        </p:nvSpPr>
        <p:spPr>
          <a:xfrm>
            <a:off x="320573" y="3642966"/>
            <a:ext cx="5026127" cy="849041"/>
          </a:xfrm>
          <a:prstGeom prst="rect">
            <a:avLst/>
          </a:prstGeom>
        </p:spPr>
        <p:txBody>
          <a:bodyPr vert="horz" lIns="91440" tIns="45720" rIns="91440" bIns="45720" rtlCol="0">
            <a:normAutofit fontScale="92500" lnSpcReduction="20000"/>
          </a:bodyPr>
          <a:lstStyle>
            <a:lvl1pPr marL="133662" indent="-133662" algn="l" defTabSz="534650" rtl="0" eaLnBrk="1" latinLnBrk="0" hangingPunct="1">
              <a:lnSpc>
                <a:spcPct val="90000"/>
              </a:lnSpc>
              <a:spcBef>
                <a:spcPts val="585"/>
              </a:spcBef>
              <a:buFont typeface="Arial" panose="020B0604020202020204" pitchFamily="34" charset="0"/>
              <a:buChar char="•"/>
              <a:defRPr kumimoji="1" sz="1637" kern="1200">
                <a:solidFill>
                  <a:schemeClr val="tx1"/>
                </a:solidFill>
                <a:latin typeface="+mn-lt"/>
                <a:ea typeface="+mn-ea"/>
                <a:cs typeface="+mn-cs"/>
              </a:defRPr>
            </a:lvl1pPr>
            <a:lvl2pPr marL="400987" indent="-133662" algn="l" defTabSz="534650" rtl="0" eaLnBrk="1" latinLnBrk="0" hangingPunct="1">
              <a:lnSpc>
                <a:spcPct val="90000"/>
              </a:lnSpc>
              <a:spcBef>
                <a:spcPts val="292"/>
              </a:spcBef>
              <a:buFont typeface="Arial" panose="020B0604020202020204" pitchFamily="34" charset="0"/>
              <a:buChar char="•"/>
              <a:defRPr kumimoji="1" sz="1403" kern="1200">
                <a:solidFill>
                  <a:schemeClr val="tx1"/>
                </a:solidFill>
                <a:latin typeface="+mn-lt"/>
                <a:ea typeface="+mn-ea"/>
                <a:cs typeface="+mn-cs"/>
              </a:defRPr>
            </a:lvl2pPr>
            <a:lvl3pPr marL="668312" indent="-133662" algn="l" defTabSz="534650" rtl="0" eaLnBrk="1" latinLnBrk="0" hangingPunct="1">
              <a:lnSpc>
                <a:spcPct val="90000"/>
              </a:lnSpc>
              <a:spcBef>
                <a:spcPts val="292"/>
              </a:spcBef>
              <a:buFont typeface="Arial" panose="020B0604020202020204" pitchFamily="34" charset="0"/>
              <a:buChar char="•"/>
              <a:defRPr kumimoji="1" sz="1169" kern="1200">
                <a:solidFill>
                  <a:schemeClr val="tx1"/>
                </a:solidFill>
                <a:latin typeface="+mn-lt"/>
                <a:ea typeface="+mn-ea"/>
                <a:cs typeface="+mn-cs"/>
              </a:defRPr>
            </a:lvl3pPr>
            <a:lvl4pPr marL="93563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4pPr>
            <a:lvl5pPr marL="1202962"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5pPr>
            <a:lvl6pPr marL="1470287"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6pPr>
            <a:lvl7pPr marL="173761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7pPr>
            <a:lvl8pPr marL="2004936"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8pPr>
            <a:lvl9pPr marL="2272261" indent="-133662" algn="l" defTabSz="534650" rtl="0" eaLnBrk="1" latinLnBrk="0" hangingPunct="1">
              <a:lnSpc>
                <a:spcPct val="90000"/>
              </a:lnSpc>
              <a:spcBef>
                <a:spcPts val="292"/>
              </a:spcBef>
              <a:buFont typeface="Arial" panose="020B0604020202020204" pitchFamily="34" charset="0"/>
              <a:buChar char="•"/>
              <a:defRPr kumimoji="1" sz="1052" kern="1200">
                <a:solidFill>
                  <a:schemeClr val="tx1"/>
                </a:solidFill>
                <a:latin typeface="+mn-lt"/>
                <a:ea typeface="+mn-ea"/>
                <a:cs typeface="+mn-cs"/>
              </a:defRPr>
            </a:lvl9pPr>
          </a:lstStyle>
          <a:p>
            <a:pPr marL="0" indent="0">
              <a:lnSpc>
                <a:spcPct val="100000"/>
              </a:lnSpc>
              <a:buNone/>
            </a:pPr>
            <a:r>
              <a:rPr lang="ja-JP" altLang="en-US" sz="2000" dirty="0">
                <a:latin typeface="HGSｺﾞｼｯｸE" panose="020B0900000000000000" pitchFamily="50" charset="-128"/>
                <a:ea typeface="HGSｺﾞｼｯｸE" panose="020B0900000000000000" pitchFamily="50" charset="-128"/>
              </a:rPr>
              <a:t>左上にあるアイコンの中から、左から</a:t>
            </a:r>
            <a:r>
              <a:rPr lang="en-US" altLang="ja-JP" sz="2000" dirty="0">
                <a:latin typeface="HGSｺﾞｼｯｸE" panose="020B0900000000000000" pitchFamily="50" charset="-128"/>
                <a:ea typeface="HGSｺﾞｼｯｸE" panose="020B0900000000000000" pitchFamily="50" charset="-128"/>
              </a:rPr>
              <a:t>2</a:t>
            </a:r>
            <a:r>
              <a:rPr lang="ja-JP" altLang="en-US" sz="2000" dirty="0">
                <a:latin typeface="HGSｺﾞｼｯｸE" panose="020B0900000000000000" pitchFamily="50" charset="-128"/>
                <a:ea typeface="HGSｺﾞｼｯｸE" panose="020B0900000000000000" pitchFamily="50" charset="-128"/>
              </a:rPr>
              <a:t>番目の“</a:t>
            </a:r>
            <a:r>
              <a:rPr lang="en-US" altLang="ja-JP" sz="2000" dirty="0">
                <a:latin typeface="HGSｺﾞｼｯｸE" panose="020B0900000000000000" pitchFamily="50" charset="-128"/>
                <a:ea typeface="HGSｺﾞｼｯｸE" panose="020B0900000000000000" pitchFamily="50" charset="-128"/>
              </a:rPr>
              <a:t>Label</a:t>
            </a:r>
            <a:r>
              <a:rPr lang="ja-JP" altLang="en-US" sz="2000" dirty="0">
                <a:latin typeface="HGSｺﾞｼｯｸE" panose="020B0900000000000000" pitchFamily="50" charset="-128"/>
                <a:ea typeface="HGSｺﾞｼｯｸE" panose="020B0900000000000000" pitchFamily="50" charset="-128"/>
              </a:rPr>
              <a:t>”（ラベル）を下の画面</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黄枠</a:t>
            </a:r>
            <a:r>
              <a:rPr lang="en-US" altLang="ja-JP" sz="2000" dirty="0">
                <a:latin typeface="HGSｺﾞｼｯｸE" panose="020B0900000000000000" pitchFamily="50" charset="-128"/>
                <a:ea typeface="HGSｺﾞｼｯｸE" panose="020B0900000000000000" pitchFamily="50" charset="-128"/>
              </a:rPr>
              <a:t>)</a:t>
            </a:r>
            <a:r>
              <a:rPr lang="ja-JP" altLang="en-US" sz="2000" dirty="0">
                <a:latin typeface="HGSｺﾞｼｯｸE" panose="020B0900000000000000" pitchFamily="50" charset="-128"/>
                <a:ea typeface="HGSｺﾞｼｯｸE" panose="020B0900000000000000" pitchFamily="50" charset="-128"/>
              </a:rPr>
              <a:t>に持ってきます</a:t>
            </a:r>
            <a:endParaRPr lang="en-US" altLang="ja-JP" sz="2000" dirty="0">
              <a:latin typeface="HGSｺﾞｼｯｸE" panose="020B0900000000000000" pitchFamily="50" charset="-128"/>
              <a:ea typeface="HGSｺﾞｼｯｸE" panose="020B0900000000000000" pitchFamily="50" charset="-128"/>
            </a:endParaRPr>
          </a:p>
        </p:txBody>
      </p:sp>
      <p:pic>
        <p:nvPicPr>
          <p:cNvPr id="12" name="図 11">
            <a:extLst>
              <a:ext uri="{FF2B5EF4-FFF2-40B4-BE49-F238E27FC236}">
                <a16:creationId xmlns:a16="http://schemas.microsoft.com/office/drawing/2014/main" id="{8B367479-7E3A-43DE-8299-A1DB785F02B6}"/>
              </a:ext>
            </a:extLst>
          </p:cNvPr>
          <p:cNvPicPr>
            <a:picLocks noChangeAspect="1"/>
          </p:cNvPicPr>
          <p:nvPr/>
        </p:nvPicPr>
        <p:blipFill>
          <a:blip r:embed="rId3"/>
          <a:stretch>
            <a:fillRect/>
          </a:stretch>
        </p:blipFill>
        <p:spPr>
          <a:xfrm>
            <a:off x="778288" y="4517377"/>
            <a:ext cx="2878989" cy="2968958"/>
          </a:xfrm>
          <a:prstGeom prst="rect">
            <a:avLst/>
          </a:prstGeom>
        </p:spPr>
      </p:pic>
      <p:sp>
        <p:nvSpPr>
          <p:cNvPr id="2" name="スライド番号プレースホルダー 1">
            <a:extLst>
              <a:ext uri="{FF2B5EF4-FFF2-40B4-BE49-F238E27FC236}">
                <a16:creationId xmlns:a16="http://schemas.microsoft.com/office/drawing/2014/main" id="{89323C91-640B-4030-867C-7FD5CE58F946}"/>
              </a:ext>
            </a:extLst>
          </p:cNvPr>
          <p:cNvSpPr>
            <a:spLocks noGrp="1"/>
          </p:cNvSpPr>
          <p:nvPr>
            <p:ph type="sldNum" sz="quarter" idx="12"/>
          </p:nvPr>
        </p:nvSpPr>
        <p:spPr/>
        <p:txBody>
          <a:bodyPr/>
          <a:lstStyle/>
          <a:p>
            <a:fld id="{A742806C-2382-4B4D-8F82-E2EF329BD941}" type="slidenum">
              <a:rPr kumimoji="1" lang="ja-JP" altLang="en-US" smtClean="0"/>
              <a:t>9</a:t>
            </a:fld>
            <a:endParaRPr kumimoji="1" lang="ja-JP" altLang="en-US"/>
          </a:p>
        </p:txBody>
      </p:sp>
    </p:spTree>
    <p:extLst>
      <p:ext uri="{BB962C8B-B14F-4D97-AF65-F5344CB8AC3E}">
        <p14:creationId xmlns:p14="http://schemas.microsoft.com/office/powerpoint/2010/main" val="21349363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6511</TotalTime>
  <Words>2598</Words>
  <Application>Microsoft Office PowerPoint</Application>
  <PresentationFormat>ユーザー設定</PresentationFormat>
  <Paragraphs>371</Paragraphs>
  <Slides>40</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40</vt:i4>
      </vt:variant>
    </vt:vector>
  </HeadingPairs>
  <TitlesOfParts>
    <vt:vector size="53" baseType="lpstr">
      <vt:lpstr>HGPｺﾞｼｯｸE</vt:lpstr>
      <vt:lpstr>HGP創英角ﾎﾟｯﾌﾟ体</vt:lpstr>
      <vt:lpstr>HGP明朝B</vt:lpstr>
      <vt:lpstr>HGSｺﾞｼｯｸE</vt:lpstr>
      <vt:lpstr>HGS創英角ｺﾞｼｯｸUB</vt:lpstr>
      <vt:lpstr>HGS創英角ﾎﾟｯﾌﾟ体</vt:lpstr>
      <vt:lpstr>HGｺﾞｼｯｸE</vt:lpstr>
      <vt:lpstr>ＭＳ Ｐゴシック</vt:lpstr>
      <vt:lpstr>游ゴシック</vt:lpstr>
      <vt:lpstr>Arial</vt:lpstr>
      <vt:lpstr>Calibri</vt:lpstr>
      <vt:lpstr>Calibri Light</vt:lpstr>
      <vt:lpstr>Office テーマ</vt:lpstr>
      <vt:lpstr>M5Stackで プログラミングを 学ぼう！！</vt:lpstr>
      <vt:lpstr>PowerPoint プレゼンテーション</vt:lpstr>
      <vt:lpstr>PowerPoint プレゼンテーション</vt:lpstr>
      <vt:lpstr>①プログラミングの仕方を知る ～おおまかな手順～</vt:lpstr>
      <vt:lpstr>①プログラミングの仕方を知る ～UIFlowへの行き方～</vt:lpstr>
      <vt:lpstr>①プログラミングの仕方を知る ～UIFlowの使い方～</vt:lpstr>
      <vt:lpstr>PowerPoint プレゼンテーション</vt:lpstr>
      <vt:lpstr>②ディスプレイに文字を出そう</vt:lpstr>
      <vt:lpstr>PowerPoint プレゼンテーション</vt:lpstr>
      <vt:lpstr>PowerPoint プレゼンテーション</vt:lpstr>
      <vt:lpstr>もしこんなことが起こったら</vt:lpstr>
      <vt:lpstr>③M5Stackを光らせよう</vt:lpstr>
      <vt:lpstr>PowerPoint プレゼンテーション</vt:lpstr>
      <vt:lpstr>④ANGLEで明るさを変えよう</vt:lpstr>
      <vt:lpstr>PowerPoint プレゼンテーション</vt:lpstr>
      <vt:lpstr>　　　について説明するぞ！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⑤PIRで人がいる時に音を出そう</vt:lpstr>
      <vt:lpstr>PowerPoint プレゼンテーション</vt:lpstr>
      <vt:lpstr>　　　について説明するぞ！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⑥ENVで温度・湿度と変化を出そう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⑦おまけ  </vt:lpstr>
      <vt:lpstr>補足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batlesplits2016@stu.kanazawa-u.ac.jp</dc:creator>
  <cp:lastModifiedBy>Akita Junichi</cp:lastModifiedBy>
  <cp:revision>257</cp:revision>
  <dcterms:created xsi:type="dcterms:W3CDTF">2019-12-24T05:33:29Z</dcterms:created>
  <dcterms:modified xsi:type="dcterms:W3CDTF">2020-03-26T08:00:18Z</dcterms:modified>
</cp:coreProperties>
</file>